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66" r:id="rId17"/>
    <p:sldId id="267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7" r:id="rId26"/>
    <p:sldId id="288" r:id="rId27"/>
    <p:sldId id="280" r:id="rId28"/>
    <p:sldId id="282" r:id="rId29"/>
    <p:sldId id="283" r:id="rId30"/>
    <p:sldId id="284" r:id="rId31"/>
    <p:sldId id="285" r:id="rId32"/>
    <p:sldId id="286" r:id="rId33"/>
    <p:sldId id="289" r:id="rId34"/>
    <p:sldId id="2134805848" r:id="rId35"/>
    <p:sldId id="2134805849" r:id="rId36"/>
    <p:sldId id="2134805850" r:id="rId37"/>
    <p:sldId id="2134805851" r:id="rId38"/>
    <p:sldId id="2134805852" r:id="rId39"/>
    <p:sldId id="2134805853" r:id="rId40"/>
    <p:sldId id="2134805854" r:id="rId41"/>
    <p:sldId id="2134805855" r:id="rId42"/>
    <p:sldId id="2134805856" r:id="rId43"/>
    <p:sldId id="2134805857" r:id="rId44"/>
    <p:sldId id="2134805858" r:id="rId45"/>
    <p:sldId id="2134805859" r:id="rId46"/>
    <p:sldId id="2134805860" r:id="rId47"/>
    <p:sldId id="2134805861" r:id="rId48"/>
    <p:sldId id="2134805862" r:id="rId49"/>
    <p:sldId id="2134805863" r:id="rId50"/>
    <p:sldId id="2134805864" r:id="rId51"/>
    <p:sldId id="2134805865" r:id="rId52"/>
    <p:sldId id="2134805866" r:id="rId53"/>
    <p:sldId id="291" r:id="rId54"/>
    <p:sldId id="290" r:id="rId55"/>
    <p:sldId id="292" r:id="rId56"/>
    <p:sldId id="293" r:id="rId57"/>
    <p:sldId id="294" r:id="rId58"/>
    <p:sldId id="295" r:id="rId59"/>
    <p:sldId id="296" r:id="rId6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620BC-B6F1-8B44-A31C-95CA618054B2}" v="23" dt="2023-05-16T09:04:01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628"/>
  </p:normalViewPr>
  <p:slideViewPr>
    <p:cSldViewPr snapToGrid="0">
      <p:cViewPr varScale="1">
        <p:scale>
          <a:sx n="138" d="100"/>
          <a:sy n="138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Gajda" userId="b4603d6f1e78ec29" providerId="LiveId" clId="{162620BC-B6F1-8B44-A31C-95CA618054B2}"/>
    <pc:docChg chg="custSel addSld delSld modSld">
      <pc:chgData name="Jakub Gajda" userId="b4603d6f1e78ec29" providerId="LiveId" clId="{162620BC-B6F1-8B44-A31C-95CA618054B2}" dt="2023-05-16T09:04:01.747" v="75"/>
      <pc:docMkLst>
        <pc:docMk/>
      </pc:docMkLst>
      <pc:sldChg chg="addSp delSp modSp">
        <pc:chgData name="Jakub Gajda" userId="b4603d6f1e78ec29" providerId="LiveId" clId="{162620BC-B6F1-8B44-A31C-95CA618054B2}" dt="2023-05-16T09:03:05.376" v="56"/>
        <pc:sldMkLst>
          <pc:docMk/>
          <pc:sldMk cId="1848593678" sldId="257"/>
        </pc:sldMkLst>
        <pc:picChg chg="add del mod">
          <ac:chgData name="Jakub Gajda" userId="b4603d6f1e78ec29" providerId="LiveId" clId="{162620BC-B6F1-8B44-A31C-95CA618054B2}" dt="2023-05-16T09:03:05.376" v="56"/>
          <ac:picMkLst>
            <pc:docMk/>
            <pc:sldMk cId="1848593678" sldId="257"/>
            <ac:picMk id="4" creationId="{FD364755-BADE-9CBB-5C53-FAF7B7B195AF}"/>
          </ac:picMkLst>
        </pc:picChg>
      </pc:sldChg>
      <pc:sldChg chg="addSp modSp">
        <pc:chgData name="Jakub Gajda" userId="b4603d6f1e78ec29" providerId="LiveId" clId="{162620BC-B6F1-8B44-A31C-95CA618054B2}" dt="2023-05-16T09:03:08.609" v="57"/>
        <pc:sldMkLst>
          <pc:docMk/>
          <pc:sldMk cId="314821936" sldId="258"/>
        </pc:sldMkLst>
        <pc:picChg chg="add mod">
          <ac:chgData name="Jakub Gajda" userId="b4603d6f1e78ec29" providerId="LiveId" clId="{162620BC-B6F1-8B44-A31C-95CA618054B2}" dt="2023-05-16T09:03:08.609" v="57"/>
          <ac:picMkLst>
            <pc:docMk/>
            <pc:sldMk cId="314821936" sldId="258"/>
            <ac:picMk id="3" creationId="{BD0B4445-1957-9210-2D5A-E3F469A374E4}"/>
          </ac:picMkLst>
        </pc:picChg>
      </pc:sldChg>
      <pc:sldChg chg="addSp modSp">
        <pc:chgData name="Jakub Gajda" userId="b4603d6f1e78ec29" providerId="LiveId" clId="{162620BC-B6F1-8B44-A31C-95CA618054B2}" dt="2023-05-16T09:03:10.192" v="58"/>
        <pc:sldMkLst>
          <pc:docMk/>
          <pc:sldMk cId="807496192" sldId="259"/>
        </pc:sldMkLst>
        <pc:picChg chg="add mod">
          <ac:chgData name="Jakub Gajda" userId="b4603d6f1e78ec29" providerId="LiveId" clId="{162620BC-B6F1-8B44-A31C-95CA618054B2}" dt="2023-05-16T09:03:10.192" v="58"/>
          <ac:picMkLst>
            <pc:docMk/>
            <pc:sldMk cId="807496192" sldId="259"/>
            <ac:picMk id="3" creationId="{34565A51-E23F-C47A-DF5C-0D2901CAC0BB}"/>
          </ac:picMkLst>
        </pc:picChg>
      </pc:sldChg>
      <pc:sldChg chg="addSp modSp">
        <pc:chgData name="Jakub Gajda" userId="b4603d6f1e78ec29" providerId="LiveId" clId="{162620BC-B6F1-8B44-A31C-95CA618054B2}" dt="2023-05-16T09:03:11.553" v="59"/>
        <pc:sldMkLst>
          <pc:docMk/>
          <pc:sldMk cId="1388950910" sldId="260"/>
        </pc:sldMkLst>
        <pc:picChg chg="add mod">
          <ac:chgData name="Jakub Gajda" userId="b4603d6f1e78ec29" providerId="LiveId" clId="{162620BC-B6F1-8B44-A31C-95CA618054B2}" dt="2023-05-16T09:03:11.553" v="59"/>
          <ac:picMkLst>
            <pc:docMk/>
            <pc:sldMk cId="1388950910" sldId="260"/>
            <ac:picMk id="3" creationId="{B6E94C0A-3334-A59F-C627-BFE55029C3DF}"/>
          </ac:picMkLst>
        </pc:picChg>
      </pc:sldChg>
      <pc:sldChg chg="addSp modSp">
        <pc:chgData name="Jakub Gajda" userId="b4603d6f1e78ec29" providerId="LiveId" clId="{162620BC-B6F1-8B44-A31C-95CA618054B2}" dt="2023-05-16T09:03:13.119" v="60"/>
        <pc:sldMkLst>
          <pc:docMk/>
          <pc:sldMk cId="3329327278" sldId="261"/>
        </pc:sldMkLst>
        <pc:picChg chg="add mod">
          <ac:chgData name="Jakub Gajda" userId="b4603d6f1e78ec29" providerId="LiveId" clId="{162620BC-B6F1-8B44-A31C-95CA618054B2}" dt="2023-05-16T09:03:13.119" v="60"/>
          <ac:picMkLst>
            <pc:docMk/>
            <pc:sldMk cId="3329327278" sldId="261"/>
            <ac:picMk id="3" creationId="{C1EF6A05-EF2B-30FE-7D5C-B212CE2465AC}"/>
          </ac:picMkLst>
        </pc:picChg>
      </pc:sldChg>
      <pc:sldChg chg="addSp modSp">
        <pc:chgData name="Jakub Gajda" userId="b4603d6f1e78ec29" providerId="LiveId" clId="{162620BC-B6F1-8B44-A31C-95CA618054B2}" dt="2023-05-16T09:03:14.350" v="61"/>
        <pc:sldMkLst>
          <pc:docMk/>
          <pc:sldMk cId="704494729" sldId="262"/>
        </pc:sldMkLst>
        <pc:picChg chg="add mod">
          <ac:chgData name="Jakub Gajda" userId="b4603d6f1e78ec29" providerId="LiveId" clId="{162620BC-B6F1-8B44-A31C-95CA618054B2}" dt="2023-05-16T09:03:14.350" v="61"/>
          <ac:picMkLst>
            <pc:docMk/>
            <pc:sldMk cId="704494729" sldId="262"/>
            <ac:picMk id="2" creationId="{CA5E7362-9C7B-BB95-19EB-7B984BE38138}"/>
          </ac:picMkLst>
        </pc:picChg>
      </pc:sldChg>
      <pc:sldChg chg="addSp modSp">
        <pc:chgData name="Jakub Gajda" userId="b4603d6f1e78ec29" providerId="LiveId" clId="{162620BC-B6F1-8B44-A31C-95CA618054B2}" dt="2023-05-16T09:03:18.914" v="62"/>
        <pc:sldMkLst>
          <pc:docMk/>
          <pc:sldMk cId="174324956" sldId="264"/>
        </pc:sldMkLst>
        <pc:picChg chg="add mod">
          <ac:chgData name="Jakub Gajda" userId="b4603d6f1e78ec29" providerId="LiveId" clId="{162620BC-B6F1-8B44-A31C-95CA618054B2}" dt="2023-05-16T09:03:18.914" v="62"/>
          <ac:picMkLst>
            <pc:docMk/>
            <pc:sldMk cId="174324956" sldId="264"/>
            <ac:picMk id="4" creationId="{A5DC1212-87B0-498C-B82C-8B61FE97D066}"/>
          </ac:picMkLst>
        </pc:picChg>
      </pc:sldChg>
      <pc:sldChg chg="addSp modSp">
        <pc:chgData name="Jakub Gajda" userId="b4603d6f1e78ec29" providerId="LiveId" clId="{162620BC-B6F1-8B44-A31C-95CA618054B2}" dt="2023-05-16T09:03:21.560" v="63"/>
        <pc:sldMkLst>
          <pc:docMk/>
          <pc:sldMk cId="2229407266" sldId="265"/>
        </pc:sldMkLst>
        <pc:picChg chg="add mod">
          <ac:chgData name="Jakub Gajda" userId="b4603d6f1e78ec29" providerId="LiveId" clId="{162620BC-B6F1-8B44-A31C-95CA618054B2}" dt="2023-05-16T09:03:21.560" v="63"/>
          <ac:picMkLst>
            <pc:docMk/>
            <pc:sldMk cId="2229407266" sldId="265"/>
            <ac:picMk id="3" creationId="{767927BC-49A0-014D-4059-1BE14F46EAA3}"/>
          </ac:picMkLst>
        </pc:picChg>
      </pc:sldChg>
      <pc:sldChg chg="addSp modSp">
        <pc:chgData name="Jakub Gajda" userId="b4603d6f1e78ec29" providerId="LiveId" clId="{162620BC-B6F1-8B44-A31C-95CA618054B2}" dt="2023-05-16T09:03:41.805" v="69"/>
        <pc:sldMkLst>
          <pc:docMk/>
          <pc:sldMk cId="2516460159" sldId="266"/>
        </pc:sldMkLst>
        <pc:picChg chg="add mod">
          <ac:chgData name="Jakub Gajda" userId="b4603d6f1e78ec29" providerId="LiveId" clId="{162620BC-B6F1-8B44-A31C-95CA618054B2}" dt="2023-05-16T09:03:41.805" v="69"/>
          <ac:picMkLst>
            <pc:docMk/>
            <pc:sldMk cId="2516460159" sldId="266"/>
            <ac:picMk id="3" creationId="{80B2DC03-E9C2-2DB5-2869-955CFFBBC4A2}"/>
          </ac:picMkLst>
        </pc:picChg>
      </pc:sldChg>
      <pc:sldChg chg="addSp modSp">
        <pc:chgData name="Jakub Gajda" userId="b4603d6f1e78ec29" providerId="LiveId" clId="{162620BC-B6F1-8B44-A31C-95CA618054B2}" dt="2023-05-16T09:03:43.914" v="70"/>
        <pc:sldMkLst>
          <pc:docMk/>
          <pc:sldMk cId="651000584" sldId="267"/>
        </pc:sldMkLst>
        <pc:picChg chg="add mod">
          <ac:chgData name="Jakub Gajda" userId="b4603d6f1e78ec29" providerId="LiveId" clId="{162620BC-B6F1-8B44-A31C-95CA618054B2}" dt="2023-05-16T09:03:43.914" v="70"/>
          <ac:picMkLst>
            <pc:docMk/>
            <pc:sldMk cId="651000584" sldId="267"/>
            <ac:picMk id="3" creationId="{DF553D1D-919C-FFC1-DE99-2345EE70B0EE}"/>
          </ac:picMkLst>
        </pc:picChg>
      </pc:sldChg>
      <pc:sldChg chg="addSp modSp">
        <pc:chgData name="Jakub Gajda" userId="b4603d6f1e78ec29" providerId="LiveId" clId="{162620BC-B6F1-8B44-A31C-95CA618054B2}" dt="2023-05-16T09:03:24.104" v="64"/>
        <pc:sldMkLst>
          <pc:docMk/>
          <pc:sldMk cId="3847884300" sldId="268"/>
        </pc:sldMkLst>
        <pc:picChg chg="add mod">
          <ac:chgData name="Jakub Gajda" userId="b4603d6f1e78ec29" providerId="LiveId" clId="{162620BC-B6F1-8B44-A31C-95CA618054B2}" dt="2023-05-16T09:03:24.104" v="64"/>
          <ac:picMkLst>
            <pc:docMk/>
            <pc:sldMk cId="3847884300" sldId="268"/>
            <ac:picMk id="2" creationId="{A6319042-D92F-9F63-5CED-1599D509F8C0}"/>
          </ac:picMkLst>
        </pc:picChg>
      </pc:sldChg>
      <pc:sldChg chg="addSp modSp">
        <pc:chgData name="Jakub Gajda" userId="b4603d6f1e78ec29" providerId="LiveId" clId="{162620BC-B6F1-8B44-A31C-95CA618054B2}" dt="2023-05-16T09:03:26.657" v="65"/>
        <pc:sldMkLst>
          <pc:docMk/>
          <pc:sldMk cId="2586522580" sldId="269"/>
        </pc:sldMkLst>
        <pc:picChg chg="add mod">
          <ac:chgData name="Jakub Gajda" userId="b4603d6f1e78ec29" providerId="LiveId" clId="{162620BC-B6F1-8B44-A31C-95CA618054B2}" dt="2023-05-16T09:03:26.657" v="65"/>
          <ac:picMkLst>
            <pc:docMk/>
            <pc:sldMk cId="2586522580" sldId="269"/>
            <ac:picMk id="3" creationId="{A7626E4A-ABBA-D3D4-9093-AFC73F11378A}"/>
          </ac:picMkLst>
        </pc:picChg>
      </pc:sldChg>
      <pc:sldChg chg="addSp modSp">
        <pc:chgData name="Jakub Gajda" userId="b4603d6f1e78ec29" providerId="LiveId" clId="{162620BC-B6F1-8B44-A31C-95CA618054B2}" dt="2023-05-16T09:03:35.615" v="66"/>
        <pc:sldMkLst>
          <pc:docMk/>
          <pc:sldMk cId="1350913182" sldId="271"/>
        </pc:sldMkLst>
        <pc:picChg chg="add mod">
          <ac:chgData name="Jakub Gajda" userId="b4603d6f1e78ec29" providerId="LiveId" clId="{162620BC-B6F1-8B44-A31C-95CA618054B2}" dt="2023-05-16T09:03:35.615" v="66"/>
          <ac:picMkLst>
            <pc:docMk/>
            <pc:sldMk cId="1350913182" sldId="271"/>
            <ac:picMk id="6" creationId="{933B366A-869C-3105-6710-64AE76253A55}"/>
          </ac:picMkLst>
        </pc:picChg>
      </pc:sldChg>
      <pc:sldChg chg="addSp delSp modSp">
        <pc:chgData name="Jakub Gajda" userId="b4603d6f1e78ec29" providerId="LiveId" clId="{162620BC-B6F1-8B44-A31C-95CA618054B2}" dt="2023-05-16T09:03:39.345" v="68"/>
        <pc:sldMkLst>
          <pc:docMk/>
          <pc:sldMk cId="3174691551" sldId="272"/>
        </pc:sldMkLst>
        <pc:picChg chg="add del mod">
          <ac:chgData name="Jakub Gajda" userId="b4603d6f1e78ec29" providerId="LiveId" clId="{162620BC-B6F1-8B44-A31C-95CA618054B2}" dt="2023-05-16T09:03:39.345" v="68"/>
          <ac:picMkLst>
            <pc:docMk/>
            <pc:sldMk cId="3174691551" sldId="272"/>
            <ac:picMk id="3" creationId="{B1A15D3D-0F1C-BA0B-41D5-D9014587558B}"/>
          </ac:picMkLst>
        </pc:picChg>
      </pc:sldChg>
      <pc:sldChg chg="addSp modSp">
        <pc:chgData name="Jakub Gajda" userId="b4603d6f1e78ec29" providerId="LiveId" clId="{162620BC-B6F1-8B44-A31C-95CA618054B2}" dt="2023-05-16T09:03:46.689" v="71"/>
        <pc:sldMkLst>
          <pc:docMk/>
          <pc:sldMk cId="407704206" sldId="273"/>
        </pc:sldMkLst>
        <pc:picChg chg="add mod">
          <ac:chgData name="Jakub Gajda" userId="b4603d6f1e78ec29" providerId="LiveId" clId="{162620BC-B6F1-8B44-A31C-95CA618054B2}" dt="2023-05-16T09:03:46.689" v="71"/>
          <ac:picMkLst>
            <pc:docMk/>
            <pc:sldMk cId="407704206" sldId="273"/>
            <ac:picMk id="3" creationId="{5F88C96B-E777-A414-3986-0648D914E5A0}"/>
          </ac:picMkLst>
        </pc:picChg>
      </pc:sldChg>
      <pc:sldChg chg="addSp modSp">
        <pc:chgData name="Jakub Gajda" userId="b4603d6f1e78ec29" providerId="LiveId" clId="{162620BC-B6F1-8B44-A31C-95CA618054B2}" dt="2023-05-16T09:03:48.561" v="72"/>
        <pc:sldMkLst>
          <pc:docMk/>
          <pc:sldMk cId="703349582" sldId="274"/>
        </pc:sldMkLst>
        <pc:picChg chg="add mod">
          <ac:chgData name="Jakub Gajda" userId="b4603d6f1e78ec29" providerId="LiveId" clId="{162620BC-B6F1-8B44-A31C-95CA618054B2}" dt="2023-05-16T09:03:48.561" v="72"/>
          <ac:picMkLst>
            <pc:docMk/>
            <pc:sldMk cId="703349582" sldId="274"/>
            <ac:picMk id="3" creationId="{FB095A2E-6AE8-AEC1-883F-979279B709F1}"/>
          </ac:picMkLst>
        </pc:picChg>
      </pc:sldChg>
      <pc:sldChg chg="addSp modSp">
        <pc:chgData name="Jakub Gajda" userId="b4603d6f1e78ec29" providerId="LiveId" clId="{162620BC-B6F1-8B44-A31C-95CA618054B2}" dt="2023-05-16T09:03:50.184" v="73"/>
        <pc:sldMkLst>
          <pc:docMk/>
          <pc:sldMk cId="1499932510" sldId="275"/>
        </pc:sldMkLst>
        <pc:picChg chg="add mod">
          <ac:chgData name="Jakub Gajda" userId="b4603d6f1e78ec29" providerId="LiveId" clId="{162620BC-B6F1-8B44-A31C-95CA618054B2}" dt="2023-05-16T09:03:50.184" v="73"/>
          <ac:picMkLst>
            <pc:docMk/>
            <pc:sldMk cId="1499932510" sldId="275"/>
            <ac:picMk id="4" creationId="{B6560326-18DB-19B4-13CB-B6BECD21BF29}"/>
          </ac:picMkLst>
        </pc:picChg>
      </pc:sldChg>
      <pc:sldChg chg="addSp modSp">
        <pc:chgData name="Jakub Gajda" userId="b4603d6f1e78ec29" providerId="LiveId" clId="{162620BC-B6F1-8B44-A31C-95CA618054B2}" dt="2023-05-16T09:04:01.747" v="75"/>
        <pc:sldMkLst>
          <pc:docMk/>
          <pc:sldMk cId="3382086700" sldId="280"/>
        </pc:sldMkLst>
        <pc:picChg chg="add mod">
          <ac:chgData name="Jakub Gajda" userId="b4603d6f1e78ec29" providerId="LiveId" clId="{162620BC-B6F1-8B44-A31C-95CA618054B2}" dt="2023-05-16T09:04:01.747" v="75"/>
          <ac:picMkLst>
            <pc:docMk/>
            <pc:sldMk cId="3382086700" sldId="280"/>
            <ac:picMk id="4" creationId="{E1ED3C2E-5E29-8A32-DC3C-1688A470F762}"/>
          </ac:picMkLst>
        </pc:picChg>
      </pc:sldChg>
      <pc:sldChg chg="addSp modSp">
        <pc:chgData name="Jakub Gajda" userId="b4603d6f1e78ec29" providerId="LiveId" clId="{162620BC-B6F1-8B44-A31C-95CA618054B2}" dt="2023-05-16T09:03:58.250" v="74"/>
        <pc:sldMkLst>
          <pc:docMk/>
          <pc:sldMk cId="685929577" sldId="288"/>
        </pc:sldMkLst>
        <pc:picChg chg="add mod">
          <ac:chgData name="Jakub Gajda" userId="b4603d6f1e78ec29" providerId="LiveId" clId="{162620BC-B6F1-8B44-A31C-95CA618054B2}" dt="2023-05-16T09:03:58.250" v="74"/>
          <ac:picMkLst>
            <pc:docMk/>
            <pc:sldMk cId="685929577" sldId="288"/>
            <ac:picMk id="4" creationId="{C602872B-0826-0ECB-EFE1-4609CEFEE4FF}"/>
          </ac:picMkLst>
        </pc:picChg>
      </pc:sldChg>
      <pc:sldChg chg="modSp mod">
        <pc:chgData name="Jakub Gajda" userId="b4603d6f1e78ec29" providerId="LiveId" clId="{162620BC-B6F1-8B44-A31C-95CA618054B2}" dt="2023-05-14T15:31:46.069" v="13" actId="20577"/>
        <pc:sldMkLst>
          <pc:docMk/>
          <pc:sldMk cId="2666290554" sldId="295"/>
        </pc:sldMkLst>
        <pc:spChg chg="mod">
          <ac:chgData name="Jakub Gajda" userId="b4603d6f1e78ec29" providerId="LiveId" clId="{162620BC-B6F1-8B44-A31C-95CA618054B2}" dt="2023-05-14T15:31:46.069" v="13" actId="20577"/>
          <ac:spMkLst>
            <pc:docMk/>
            <pc:sldMk cId="2666290554" sldId="295"/>
            <ac:spMk id="2" creationId="{CD7692AF-48D4-7A74-89F6-7B9739BBE8B0}"/>
          </ac:spMkLst>
        </pc:spChg>
      </pc:sldChg>
      <pc:sldChg chg="add del">
        <pc:chgData name="Jakub Gajda" userId="b4603d6f1e78ec29" providerId="LiveId" clId="{162620BC-B6F1-8B44-A31C-95CA618054B2}" dt="2023-05-16T08:59:30.752" v="48" actId="2696"/>
        <pc:sldMkLst>
          <pc:docMk/>
          <pc:sldMk cId="2317660060" sldId="298"/>
        </pc:sldMkLst>
      </pc:sldChg>
      <pc:sldChg chg="add del">
        <pc:chgData name="Jakub Gajda" userId="b4603d6f1e78ec29" providerId="LiveId" clId="{162620BC-B6F1-8B44-A31C-95CA618054B2}" dt="2023-05-16T08:59:30.359" v="30" actId="2696"/>
        <pc:sldMkLst>
          <pc:docMk/>
          <pc:sldMk cId="3760687988" sldId="301"/>
        </pc:sldMkLst>
      </pc:sldChg>
      <pc:sldChg chg="add del">
        <pc:chgData name="Jakub Gajda" userId="b4603d6f1e78ec29" providerId="LiveId" clId="{162620BC-B6F1-8B44-A31C-95CA618054B2}" dt="2023-05-16T08:59:30.375" v="32" actId="2696"/>
        <pc:sldMkLst>
          <pc:docMk/>
          <pc:sldMk cId="4085065504" sldId="302"/>
        </pc:sldMkLst>
      </pc:sldChg>
      <pc:sldChg chg="add del">
        <pc:chgData name="Jakub Gajda" userId="b4603d6f1e78ec29" providerId="LiveId" clId="{162620BC-B6F1-8B44-A31C-95CA618054B2}" dt="2023-05-16T08:59:30.367" v="31" actId="2696"/>
        <pc:sldMkLst>
          <pc:docMk/>
          <pc:sldMk cId="4228375988" sldId="303"/>
        </pc:sldMkLst>
      </pc:sldChg>
      <pc:sldChg chg="add del">
        <pc:chgData name="Jakub Gajda" userId="b4603d6f1e78ec29" providerId="LiveId" clId="{162620BC-B6F1-8B44-A31C-95CA618054B2}" dt="2023-05-16T08:59:10.053" v="17" actId="2696"/>
        <pc:sldMkLst>
          <pc:docMk/>
          <pc:sldMk cId="914282185" sldId="2134805835"/>
        </pc:sldMkLst>
      </pc:sldChg>
      <pc:sldChg chg="add del">
        <pc:chgData name="Jakub Gajda" userId="b4603d6f1e78ec29" providerId="LiveId" clId="{162620BC-B6F1-8B44-A31C-95CA618054B2}" dt="2023-05-16T08:59:10.061" v="18" actId="2696"/>
        <pc:sldMkLst>
          <pc:docMk/>
          <pc:sldMk cId="3584985852" sldId="2134805836"/>
        </pc:sldMkLst>
      </pc:sldChg>
      <pc:sldChg chg="add del">
        <pc:chgData name="Jakub Gajda" userId="b4603d6f1e78ec29" providerId="LiveId" clId="{162620BC-B6F1-8B44-A31C-95CA618054B2}" dt="2023-05-16T08:59:10.073" v="19" actId="2696"/>
        <pc:sldMkLst>
          <pc:docMk/>
          <pc:sldMk cId="3072902235" sldId="2134805837"/>
        </pc:sldMkLst>
      </pc:sldChg>
      <pc:sldChg chg="add del">
        <pc:chgData name="Jakub Gajda" userId="b4603d6f1e78ec29" providerId="LiveId" clId="{162620BC-B6F1-8B44-A31C-95CA618054B2}" dt="2023-05-16T08:59:10.090" v="20" actId="2696"/>
        <pc:sldMkLst>
          <pc:docMk/>
          <pc:sldMk cId="4117657034" sldId="2134805838"/>
        </pc:sldMkLst>
      </pc:sldChg>
      <pc:sldChg chg="add del">
        <pc:chgData name="Jakub Gajda" userId="b4603d6f1e78ec29" providerId="LiveId" clId="{162620BC-B6F1-8B44-A31C-95CA618054B2}" dt="2023-05-16T08:59:10.102" v="21" actId="2696"/>
        <pc:sldMkLst>
          <pc:docMk/>
          <pc:sldMk cId="1282005732" sldId="2134805839"/>
        </pc:sldMkLst>
      </pc:sldChg>
      <pc:sldChg chg="add del">
        <pc:chgData name="Jakub Gajda" userId="b4603d6f1e78ec29" providerId="LiveId" clId="{162620BC-B6F1-8B44-A31C-95CA618054B2}" dt="2023-05-16T08:59:10.116" v="22" actId="2696"/>
        <pc:sldMkLst>
          <pc:docMk/>
          <pc:sldMk cId="3982404323" sldId="2134805840"/>
        </pc:sldMkLst>
      </pc:sldChg>
      <pc:sldChg chg="add del">
        <pc:chgData name="Jakub Gajda" userId="b4603d6f1e78ec29" providerId="LiveId" clId="{162620BC-B6F1-8B44-A31C-95CA618054B2}" dt="2023-05-16T08:59:10.125" v="23" actId="2696"/>
        <pc:sldMkLst>
          <pc:docMk/>
          <pc:sldMk cId="335363592" sldId="2134805842"/>
        </pc:sldMkLst>
      </pc:sldChg>
      <pc:sldChg chg="add del">
        <pc:chgData name="Jakub Gajda" userId="b4603d6f1e78ec29" providerId="LiveId" clId="{162620BC-B6F1-8B44-A31C-95CA618054B2}" dt="2023-05-16T08:59:10.139" v="24" actId="2696"/>
        <pc:sldMkLst>
          <pc:docMk/>
          <pc:sldMk cId="974729198" sldId="2134805843"/>
        </pc:sldMkLst>
      </pc:sldChg>
      <pc:sldChg chg="add del">
        <pc:chgData name="Jakub Gajda" userId="b4603d6f1e78ec29" providerId="LiveId" clId="{162620BC-B6F1-8B44-A31C-95CA618054B2}" dt="2023-05-16T08:59:10.147" v="25" actId="2696"/>
        <pc:sldMkLst>
          <pc:docMk/>
          <pc:sldMk cId="3979337979" sldId="2134805844"/>
        </pc:sldMkLst>
      </pc:sldChg>
      <pc:sldChg chg="add del">
        <pc:chgData name="Jakub Gajda" userId="b4603d6f1e78ec29" providerId="LiveId" clId="{162620BC-B6F1-8B44-A31C-95CA618054B2}" dt="2023-05-16T08:59:10.168" v="26" actId="2696"/>
        <pc:sldMkLst>
          <pc:docMk/>
          <pc:sldMk cId="366292712" sldId="2134805845"/>
        </pc:sldMkLst>
      </pc:sldChg>
      <pc:sldChg chg="add del">
        <pc:chgData name="Jakub Gajda" userId="b4603d6f1e78ec29" providerId="LiveId" clId="{162620BC-B6F1-8B44-A31C-95CA618054B2}" dt="2023-05-16T08:59:10.177" v="27" actId="2696"/>
        <pc:sldMkLst>
          <pc:docMk/>
          <pc:sldMk cId="3068331159" sldId="2134805846"/>
        </pc:sldMkLst>
      </pc:sldChg>
      <pc:sldChg chg="add del">
        <pc:chgData name="Jakub Gajda" userId="b4603d6f1e78ec29" providerId="LiveId" clId="{162620BC-B6F1-8B44-A31C-95CA618054B2}" dt="2023-05-16T08:59:10.190" v="28" actId="2696"/>
        <pc:sldMkLst>
          <pc:docMk/>
          <pc:sldMk cId="3935961385" sldId="2134805847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1547988920" sldId="2134805848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2494444751" sldId="2134805849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2742349075" sldId="2134805850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530968629" sldId="2134805851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615031413" sldId="2134805852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2004909263" sldId="2134805853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3093943442" sldId="2134805854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77185248" sldId="2134805855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1511924179" sldId="2134805856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1019199625" sldId="2134805857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866669378" sldId="2134805858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584998574" sldId="2134805859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1787530887" sldId="2134805860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3830200176" sldId="2134805861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2040203364" sldId="2134805862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544381398" sldId="2134805863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2857870365" sldId="2134805864"/>
        </pc:sldMkLst>
      </pc:sldChg>
      <pc:sldChg chg="add">
        <pc:chgData name="Jakub Gajda" userId="b4603d6f1e78ec29" providerId="LiveId" clId="{162620BC-B6F1-8B44-A31C-95CA618054B2}" dt="2023-05-16T08:58:11.753" v="14"/>
        <pc:sldMkLst>
          <pc:docMk/>
          <pc:sldMk cId="3404289520" sldId="2134805865"/>
        </pc:sldMkLst>
      </pc:sldChg>
      <pc:sldChg chg="add del">
        <pc:chgData name="Jakub Gajda" userId="b4603d6f1e78ec29" providerId="LiveId" clId="{162620BC-B6F1-8B44-A31C-95CA618054B2}" dt="2023-05-16T08:59:30.352" v="29" actId="2696"/>
        <pc:sldMkLst>
          <pc:docMk/>
          <pc:sldMk cId="2111187651" sldId="2134805866"/>
        </pc:sldMkLst>
      </pc:sldChg>
      <pc:sldChg chg="new del">
        <pc:chgData name="Jakub Gajda" userId="b4603d6f1e78ec29" providerId="LiveId" clId="{162620BC-B6F1-8B44-A31C-95CA618054B2}" dt="2023-05-16T09:00:03.155" v="52" actId="2696"/>
        <pc:sldMkLst>
          <pc:docMk/>
          <pc:sldMk cId="3748912513" sldId="2134805866"/>
        </pc:sldMkLst>
      </pc:sldChg>
      <pc:sldChg chg="add">
        <pc:chgData name="Jakub Gajda" userId="b4603d6f1e78ec29" providerId="LiveId" clId="{162620BC-B6F1-8B44-A31C-95CA618054B2}" dt="2023-05-16T09:01:34.710" v="54"/>
        <pc:sldMkLst>
          <pc:docMk/>
          <pc:sldMk cId="3927658820" sldId="2134805866"/>
        </pc:sldMkLst>
      </pc:sldChg>
      <pc:sldChg chg="add del">
        <pc:chgData name="Jakub Gajda" userId="b4603d6f1e78ec29" providerId="LiveId" clId="{162620BC-B6F1-8B44-A31C-95CA618054B2}" dt="2023-05-16T08:59:30.406" v="33" actId="2696"/>
        <pc:sldMkLst>
          <pc:docMk/>
          <pc:sldMk cId="2566897458" sldId="2134805867"/>
        </pc:sldMkLst>
      </pc:sldChg>
      <pc:sldChg chg="new del">
        <pc:chgData name="Jakub Gajda" userId="b4603d6f1e78ec29" providerId="LiveId" clId="{162620BC-B6F1-8B44-A31C-95CA618054B2}" dt="2023-05-16T09:00:03.923" v="53" actId="2696"/>
        <pc:sldMkLst>
          <pc:docMk/>
          <pc:sldMk cId="4149124240" sldId="2134805867"/>
        </pc:sldMkLst>
      </pc:sldChg>
      <pc:sldChg chg="add del">
        <pc:chgData name="Jakub Gajda" userId="b4603d6f1e78ec29" providerId="LiveId" clId="{162620BC-B6F1-8B44-A31C-95CA618054B2}" dt="2023-05-16T08:59:30.426" v="34" actId="2696"/>
        <pc:sldMkLst>
          <pc:docMk/>
          <pc:sldMk cId="1715808503" sldId="2134805868"/>
        </pc:sldMkLst>
      </pc:sldChg>
      <pc:sldChg chg="add del">
        <pc:chgData name="Jakub Gajda" userId="b4603d6f1e78ec29" providerId="LiveId" clId="{162620BC-B6F1-8B44-A31C-95CA618054B2}" dt="2023-05-16T08:59:30.434" v="35" actId="2696"/>
        <pc:sldMkLst>
          <pc:docMk/>
          <pc:sldMk cId="568854224" sldId="2134805869"/>
        </pc:sldMkLst>
      </pc:sldChg>
      <pc:sldChg chg="add del">
        <pc:chgData name="Jakub Gajda" userId="b4603d6f1e78ec29" providerId="LiveId" clId="{162620BC-B6F1-8B44-A31C-95CA618054B2}" dt="2023-05-16T08:59:30.442" v="36" actId="2696"/>
        <pc:sldMkLst>
          <pc:docMk/>
          <pc:sldMk cId="3975927002" sldId="2134805870"/>
        </pc:sldMkLst>
      </pc:sldChg>
      <pc:sldChg chg="add del">
        <pc:chgData name="Jakub Gajda" userId="b4603d6f1e78ec29" providerId="LiveId" clId="{162620BC-B6F1-8B44-A31C-95CA618054B2}" dt="2023-05-16T08:59:30.480" v="37" actId="2696"/>
        <pc:sldMkLst>
          <pc:docMk/>
          <pc:sldMk cId="3084031867" sldId="2134805871"/>
        </pc:sldMkLst>
      </pc:sldChg>
      <pc:sldChg chg="add del">
        <pc:chgData name="Jakub Gajda" userId="b4603d6f1e78ec29" providerId="LiveId" clId="{162620BC-B6F1-8B44-A31C-95CA618054B2}" dt="2023-05-16T08:59:30.546" v="38" actId="2696"/>
        <pc:sldMkLst>
          <pc:docMk/>
          <pc:sldMk cId="2570960855" sldId="2134805872"/>
        </pc:sldMkLst>
      </pc:sldChg>
      <pc:sldChg chg="add del">
        <pc:chgData name="Jakub Gajda" userId="b4603d6f1e78ec29" providerId="LiveId" clId="{162620BC-B6F1-8B44-A31C-95CA618054B2}" dt="2023-05-16T08:59:30.565" v="39" actId="2696"/>
        <pc:sldMkLst>
          <pc:docMk/>
          <pc:sldMk cId="225863896" sldId="2134805873"/>
        </pc:sldMkLst>
      </pc:sldChg>
      <pc:sldChg chg="modSp add del mod">
        <pc:chgData name="Jakub Gajda" userId="b4603d6f1e78ec29" providerId="LiveId" clId="{162620BC-B6F1-8B44-A31C-95CA618054B2}" dt="2023-05-16T08:59:30.575" v="40" actId="2696"/>
        <pc:sldMkLst>
          <pc:docMk/>
          <pc:sldMk cId="3185678646" sldId="2134805874"/>
        </pc:sldMkLst>
        <pc:spChg chg="mod">
          <ac:chgData name="Jakub Gajda" userId="b4603d6f1e78ec29" providerId="LiveId" clId="{162620BC-B6F1-8B44-A31C-95CA618054B2}" dt="2023-05-16T08:58:12.068" v="15" actId="27636"/>
          <ac:spMkLst>
            <pc:docMk/>
            <pc:sldMk cId="3185678646" sldId="2134805874"/>
            <ac:spMk id="9" creationId="{205A9D39-8C07-FFD9-D6A9-F425F58DAE8D}"/>
          </ac:spMkLst>
        </pc:spChg>
      </pc:sldChg>
      <pc:sldChg chg="add del">
        <pc:chgData name="Jakub Gajda" userId="b4603d6f1e78ec29" providerId="LiveId" clId="{162620BC-B6F1-8B44-A31C-95CA618054B2}" dt="2023-05-16T08:59:30.593" v="41" actId="2696"/>
        <pc:sldMkLst>
          <pc:docMk/>
          <pc:sldMk cId="4032428134" sldId="2134805875"/>
        </pc:sldMkLst>
      </pc:sldChg>
      <pc:sldChg chg="add del">
        <pc:chgData name="Jakub Gajda" userId="b4603d6f1e78ec29" providerId="LiveId" clId="{162620BC-B6F1-8B44-A31C-95CA618054B2}" dt="2023-05-16T08:59:30.608" v="42" actId="2696"/>
        <pc:sldMkLst>
          <pc:docMk/>
          <pc:sldMk cId="977513795" sldId="2134805876"/>
        </pc:sldMkLst>
      </pc:sldChg>
      <pc:sldChg chg="add del">
        <pc:chgData name="Jakub Gajda" userId="b4603d6f1e78ec29" providerId="LiveId" clId="{162620BC-B6F1-8B44-A31C-95CA618054B2}" dt="2023-05-16T08:59:30.629" v="43" actId="2696"/>
        <pc:sldMkLst>
          <pc:docMk/>
          <pc:sldMk cId="1814864874" sldId="2134805877"/>
        </pc:sldMkLst>
      </pc:sldChg>
      <pc:sldChg chg="add del">
        <pc:chgData name="Jakub Gajda" userId="b4603d6f1e78ec29" providerId="LiveId" clId="{162620BC-B6F1-8B44-A31C-95CA618054B2}" dt="2023-05-16T08:59:30.670" v="45" actId="2696"/>
        <pc:sldMkLst>
          <pc:docMk/>
          <pc:sldMk cId="2928470048" sldId="2134805878"/>
        </pc:sldMkLst>
      </pc:sldChg>
      <pc:sldChg chg="modSp add del mod">
        <pc:chgData name="Jakub Gajda" userId="b4603d6f1e78ec29" providerId="LiveId" clId="{162620BC-B6F1-8B44-A31C-95CA618054B2}" dt="2023-05-16T08:59:30.731" v="46" actId="2696"/>
        <pc:sldMkLst>
          <pc:docMk/>
          <pc:sldMk cId="1532681234" sldId="2134805879"/>
        </pc:sldMkLst>
        <pc:spChg chg="mod">
          <ac:chgData name="Jakub Gajda" userId="b4603d6f1e78ec29" providerId="LiveId" clId="{162620BC-B6F1-8B44-A31C-95CA618054B2}" dt="2023-05-16T08:58:12.077" v="16" actId="27636"/>
          <ac:spMkLst>
            <pc:docMk/>
            <pc:sldMk cId="1532681234" sldId="2134805879"/>
            <ac:spMk id="15" creationId="{63AB39E6-06DF-AA8B-F77C-D1BC659B2F26}"/>
          </ac:spMkLst>
        </pc:spChg>
      </pc:sldChg>
      <pc:sldChg chg="add del">
        <pc:chgData name="Jakub Gajda" userId="b4603d6f1e78ec29" providerId="LiveId" clId="{162620BC-B6F1-8B44-A31C-95CA618054B2}" dt="2023-05-16T08:59:30.743" v="47" actId="2696"/>
        <pc:sldMkLst>
          <pc:docMk/>
          <pc:sldMk cId="1130470447" sldId="2134805880"/>
        </pc:sldMkLst>
      </pc:sldChg>
      <pc:sldChg chg="add del">
        <pc:chgData name="Jakub Gajda" userId="b4603d6f1e78ec29" providerId="LiveId" clId="{162620BC-B6F1-8B44-A31C-95CA618054B2}" dt="2023-05-16T08:59:30.765" v="49" actId="2696"/>
        <pc:sldMkLst>
          <pc:docMk/>
          <pc:sldMk cId="3083030695" sldId="2134805881"/>
        </pc:sldMkLst>
      </pc:sldChg>
      <pc:sldMasterChg chg="delSldLayout">
        <pc:chgData name="Jakub Gajda" userId="b4603d6f1e78ec29" providerId="LiveId" clId="{162620BC-B6F1-8B44-A31C-95CA618054B2}" dt="2023-05-16T08:59:30.632" v="44" actId="2696"/>
        <pc:sldMasterMkLst>
          <pc:docMk/>
          <pc:sldMasterMk cId="2776195730" sldId="2147483648"/>
        </pc:sldMasterMkLst>
        <pc:sldLayoutChg chg="del">
          <pc:chgData name="Jakub Gajda" userId="b4603d6f1e78ec29" providerId="LiveId" clId="{162620BC-B6F1-8B44-A31C-95CA618054B2}" dt="2023-05-16T08:59:30.632" v="44" actId="2696"/>
          <pc:sldLayoutMkLst>
            <pc:docMk/>
            <pc:sldMasterMk cId="2776195730" sldId="2147483648"/>
            <pc:sldLayoutMk cId="1466952780" sldId="214748366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effectLst/>
                <a:latin typeface="Nordea Sans Large Black" panose="00000A00000000000000" pitchFamily="50" charset="0"/>
              </a:rPr>
              <a:t>Number of Engineers</a:t>
            </a:r>
            <a:endParaRPr lang="pl-PL" sz="1800">
              <a:effectLst/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Sheet1!$F$17</c:f>
              <c:strCache>
                <c:ptCount val="1"/>
                <c:pt idx="0">
                  <c:v>Number of Enginner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Sheet1!$G$16:$Q$16</c:f>
              <c:strCache>
                <c:ptCount val="11"/>
                <c:pt idx="0">
                  <c:v>Release 1</c:v>
                </c:pt>
                <c:pt idx="1">
                  <c:v>Release 2</c:v>
                </c:pt>
                <c:pt idx="2">
                  <c:v>Release 3</c:v>
                </c:pt>
                <c:pt idx="3">
                  <c:v>Release 4</c:v>
                </c:pt>
                <c:pt idx="4">
                  <c:v>Release 5</c:v>
                </c:pt>
                <c:pt idx="5">
                  <c:v>Release 6</c:v>
                </c:pt>
                <c:pt idx="6">
                  <c:v>Release 7</c:v>
                </c:pt>
                <c:pt idx="7">
                  <c:v>Release 8</c:v>
                </c:pt>
                <c:pt idx="8">
                  <c:v>Release 9</c:v>
                </c:pt>
                <c:pt idx="9">
                  <c:v>Release 10</c:v>
                </c:pt>
                <c:pt idx="10">
                  <c:v>Release 11</c:v>
                </c:pt>
              </c:strCache>
            </c:strRef>
          </c:cat>
          <c:val>
            <c:numRef>
              <c:f>Sheet1!$G$17:$Q$17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7</c:v>
                </c:pt>
                <c:pt idx="9">
                  <c:v>8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F1-4BE4-9B16-5D6C7A13E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6241496"/>
        <c:axId val="1831826464"/>
      </c:lineChart>
      <c:catAx>
        <c:axId val="1146241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1826464"/>
        <c:crosses val="autoZero"/>
        <c:auto val="1"/>
        <c:lblAlgn val="ctr"/>
        <c:lblOffset val="100"/>
        <c:noMultiLvlLbl val="0"/>
      </c:catAx>
      <c:valAx>
        <c:axId val="183182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6241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Nordea Sans Large Black" panose="00000A00000000000000" pitchFamily="50" charset="0"/>
              </a:rPr>
              <a:t>Deployment time</a:t>
            </a:r>
            <a:endParaRPr lang="pl-PL"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Sheet1!$F$12:$Q$12</c:f>
              <c:strCache>
                <c:ptCount val="12"/>
                <c:pt idx="0">
                  <c:v>Date</c:v>
                </c:pt>
                <c:pt idx="1">
                  <c:v>Release  1 </c:v>
                </c:pt>
                <c:pt idx="2">
                  <c:v>Release  2</c:v>
                </c:pt>
                <c:pt idx="3">
                  <c:v>Release  3</c:v>
                </c:pt>
                <c:pt idx="4">
                  <c:v>Release  4</c:v>
                </c:pt>
                <c:pt idx="5">
                  <c:v>Release  5</c:v>
                </c:pt>
                <c:pt idx="6">
                  <c:v>Release  6</c:v>
                </c:pt>
                <c:pt idx="7">
                  <c:v>Release  7</c:v>
                </c:pt>
                <c:pt idx="8">
                  <c:v>Release  8</c:v>
                </c:pt>
                <c:pt idx="9">
                  <c:v>Release  9</c:v>
                </c:pt>
                <c:pt idx="10">
                  <c:v>Release  10</c:v>
                </c:pt>
                <c:pt idx="11">
                  <c:v>Release  11</c:v>
                </c:pt>
              </c:strCache>
            </c:strRef>
          </c:cat>
          <c:val>
            <c:numRef>
              <c:f>Sheet1!$F$13:$Q$13</c:f>
              <c:numCache>
                <c:formatCode>General</c:formatCode>
                <c:ptCount val="12"/>
                <c:pt idx="1">
                  <c:v>11</c:v>
                </c:pt>
                <c:pt idx="2">
                  <c:v>12</c:v>
                </c:pt>
                <c:pt idx="3">
                  <c:v>14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30-466B-8E22-CFCFF0A06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338952"/>
        <c:axId val="1833345512"/>
      </c:lineChart>
      <c:catAx>
        <c:axId val="18333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45512"/>
        <c:crosses val="autoZero"/>
        <c:auto val="1"/>
        <c:lblAlgn val="ctr"/>
        <c:lblOffset val="100"/>
        <c:noMultiLvlLbl val="0"/>
      </c:catAx>
      <c:valAx>
        <c:axId val="183334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3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Nordea Sans Large Black" panose="00000A00000000000000" pitchFamily="50" charset="0"/>
              </a:rPr>
              <a:t>Regression</a:t>
            </a:r>
            <a:r>
              <a:rPr lang="en-GB" baseline="0">
                <a:latin typeface="Nordea Sans Large Black" panose="00000A00000000000000" pitchFamily="50" charset="0"/>
              </a:rPr>
              <a:t> time</a:t>
            </a:r>
            <a:endParaRPr lang="pl-PL"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Sheet1!$F$12:$Q$12</c:f>
              <c:strCache>
                <c:ptCount val="12"/>
                <c:pt idx="0">
                  <c:v>Date</c:v>
                </c:pt>
                <c:pt idx="1">
                  <c:v>Release  1 </c:v>
                </c:pt>
                <c:pt idx="2">
                  <c:v>Release  2</c:v>
                </c:pt>
                <c:pt idx="3">
                  <c:v>Release  3</c:v>
                </c:pt>
                <c:pt idx="4">
                  <c:v>Release  4</c:v>
                </c:pt>
                <c:pt idx="5">
                  <c:v>Release  5</c:v>
                </c:pt>
                <c:pt idx="6">
                  <c:v>Release  6</c:v>
                </c:pt>
                <c:pt idx="7">
                  <c:v>Release  7</c:v>
                </c:pt>
                <c:pt idx="8">
                  <c:v>Release  8</c:v>
                </c:pt>
                <c:pt idx="9">
                  <c:v>Release  9</c:v>
                </c:pt>
                <c:pt idx="10">
                  <c:v>Release  10</c:v>
                </c:pt>
                <c:pt idx="11">
                  <c:v>Release  11</c:v>
                </c:pt>
              </c:strCache>
            </c:strRef>
          </c:cat>
          <c:val>
            <c:numRef>
              <c:f>Sheet1!$F$13:$Q$13</c:f>
              <c:numCache>
                <c:formatCode>General</c:formatCode>
                <c:ptCount val="12"/>
                <c:pt idx="1">
                  <c:v>11</c:v>
                </c:pt>
                <c:pt idx="2">
                  <c:v>12</c:v>
                </c:pt>
                <c:pt idx="3">
                  <c:v>14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30-466B-8E22-CFCFF0A06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338952"/>
        <c:axId val="1833345512"/>
      </c:lineChart>
      <c:catAx>
        <c:axId val="18333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45512"/>
        <c:crosses val="autoZero"/>
        <c:auto val="1"/>
        <c:lblAlgn val="ctr"/>
        <c:lblOffset val="100"/>
        <c:noMultiLvlLbl val="0"/>
      </c:catAx>
      <c:valAx>
        <c:axId val="183334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3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2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49.pn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20" Type="http://schemas.openxmlformats.org/officeDocument/2006/relationships/image" Target="../media/image74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3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2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49.pn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20" Type="http://schemas.openxmlformats.org/officeDocument/2006/relationships/image" Target="../media/image74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3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2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49.pn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20" Type="http://schemas.openxmlformats.org/officeDocument/2006/relationships/image" Target="../media/image74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3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2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49.pn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20" Type="http://schemas.openxmlformats.org/officeDocument/2006/relationships/image" Target="../media/image74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3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C682AC-A56D-B542-A324-B024D81125C5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560958-54A2-D448-B099-922BA890625E}">
      <dgm:prSet phldrT="[Tekst]"/>
      <dgm:spPr/>
      <dgm:t>
        <a:bodyPr/>
        <a:lstStyle/>
        <a:p>
          <a:r>
            <a:rPr lang="pl-PL" dirty="0"/>
            <a:t>Pytanie</a:t>
          </a:r>
        </a:p>
      </dgm:t>
    </dgm:pt>
    <dgm:pt modelId="{792374F2-6DD5-DA4B-B875-F95DBA31CB83}" type="parTrans" cxnId="{DB74A555-0821-7E41-BAA0-A16E65D371AA}">
      <dgm:prSet/>
      <dgm:spPr/>
      <dgm:t>
        <a:bodyPr/>
        <a:lstStyle/>
        <a:p>
          <a:endParaRPr lang="pl-PL"/>
        </a:p>
      </dgm:t>
    </dgm:pt>
    <dgm:pt modelId="{D1F45980-0854-1943-92F7-8CFE1FCC2FCF}" type="sibTrans" cxnId="{DB74A555-0821-7E41-BAA0-A16E65D371AA}">
      <dgm:prSet/>
      <dgm:spPr/>
      <dgm:t>
        <a:bodyPr/>
        <a:lstStyle/>
        <a:p>
          <a:endParaRPr lang="pl-PL"/>
        </a:p>
      </dgm:t>
    </dgm:pt>
    <dgm:pt modelId="{1F46A82A-F659-1E4E-BF0F-BD1B8B119338}">
      <dgm:prSet phldrT="[Tekst]"/>
      <dgm:spPr/>
      <dgm:t>
        <a:bodyPr/>
        <a:lstStyle/>
        <a:p>
          <a:r>
            <a:rPr lang="pl-PL" dirty="0"/>
            <a:t>Hipoteza</a:t>
          </a:r>
        </a:p>
      </dgm:t>
    </dgm:pt>
    <dgm:pt modelId="{EF884BD8-1951-0741-99FB-87D9B0FFCB95}" type="parTrans" cxnId="{FCC49159-00F7-9747-A231-66727A2854DF}">
      <dgm:prSet/>
      <dgm:spPr/>
      <dgm:t>
        <a:bodyPr/>
        <a:lstStyle/>
        <a:p>
          <a:endParaRPr lang="pl-PL"/>
        </a:p>
      </dgm:t>
    </dgm:pt>
    <dgm:pt modelId="{EAE6BEC5-D80E-8648-B217-4F868DACC5F2}" type="sibTrans" cxnId="{FCC49159-00F7-9747-A231-66727A2854DF}">
      <dgm:prSet/>
      <dgm:spPr/>
      <dgm:t>
        <a:bodyPr/>
        <a:lstStyle/>
        <a:p>
          <a:endParaRPr lang="pl-PL"/>
        </a:p>
      </dgm:t>
    </dgm:pt>
    <dgm:pt modelId="{366115F4-7763-1044-BB6F-15BEEFA565AD}">
      <dgm:prSet phldrT="[Tekst]"/>
      <dgm:spPr/>
      <dgm:t>
        <a:bodyPr/>
        <a:lstStyle/>
        <a:p>
          <a:r>
            <a:rPr lang="pl-PL" dirty="0"/>
            <a:t>Eksperyment</a:t>
          </a:r>
        </a:p>
      </dgm:t>
    </dgm:pt>
    <dgm:pt modelId="{67A9FC7D-50EE-2F4F-96B4-0E6C7522B023}" type="parTrans" cxnId="{5D0A77C3-DE6F-9546-81F5-B291BA54C0E0}">
      <dgm:prSet/>
      <dgm:spPr/>
      <dgm:t>
        <a:bodyPr/>
        <a:lstStyle/>
        <a:p>
          <a:endParaRPr lang="pl-PL"/>
        </a:p>
      </dgm:t>
    </dgm:pt>
    <dgm:pt modelId="{6F89085D-BD5A-D548-882E-E5510862026A}" type="sibTrans" cxnId="{5D0A77C3-DE6F-9546-81F5-B291BA54C0E0}">
      <dgm:prSet/>
      <dgm:spPr/>
      <dgm:t>
        <a:bodyPr/>
        <a:lstStyle/>
        <a:p>
          <a:endParaRPr lang="pl-PL"/>
        </a:p>
      </dgm:t>
    </dgm:pt>
    <dgm:pt modelId="{2A7F0C86-AD40-914C-9B34-9C6559C37E60}">
      <dgm:prSet phldrT="[Tekst]"/>
      <dgm:spPr/>
      <dgm:t>
        <a:bodyPr/>
        <a:lstStyle/>
        <a:p>
          <a:r>
            <a:rPr lang="pl-PL" dirty="0"/>
            <a:t>Analiza</a:t>
          </a:r>
        </a:p>
      </dgm:t>
    </dgm:pt>
    <dgm:pt modelId="{0779E2E8-C492-804D-8992-2712095C0A16}" type="parTrans" cxnId="{E4E49840-2173-834A-AC76-815758487F26}">
      <dgm:prSet/>
      <dgm:spPr/>
      <dgm:t>
        <a:bodyPr/>
        <a:lstStyle/>
        <a:p>
          <a:endParaRPr lang="pl-PL"/>
        </a:p>
      </dgm:t>
    </dgm:pt>
    <dgm:pt modelId="{64820528-0CBB-DF4C-9379-61F1CE469657}" type="sibTrans" cxnId="{E4E49840-2173-834A-AC76-815758487F26}">
      <dgm:prSet/>
      <dgm:spPr/>
      <dgm:t>
        <a:bodyPr/>
        <a:lstStyle/>
        <a:p>
          <a:endParaRPr lang="pl-PL"/>
        </a:p>
      </dgm:t>
    </dgm:pt>
    <dgm:pt modelId="{952BDA33-EB21-6D40-A424-AD079AB9B4C6}">
      <dgm:prSet phldrT="[Tekst]"/>
      <dgm:spPr/>
      <dgm:t>
        <a:bodyPr/>
        <a:lstStyle/>
        <a:p>
          <a:r>
            <a:rPr lang="pl-PL" dirty="0"/>
            <a:t>Konkluzja</a:t>
          </a:r>
        </a:p>
      </dgm:t>
    </dgm:pt>
    <dgm:pt modelId="{6BBBB526-BF65-8341-BC51-D907136AB967}" type="parTrans" cxnId="{5FEE9387-3D99-084E-B82A-F0139D1482D9}">
      <dgm:prSet/>
      <dgm:spPr/>
      <dgm:t>
        <a:bodyPr/>
        <a:lstStyle/>
        <a:p>
          <a:endParaRPr lang="pl-PL"/>
        </a:p>
      </dgm:t>
    </dgm:pt>
    <dgm:pt modelId="{F247F1D6-C09D-0140-98D9-0E5394FA6F60}" type="sibTrans" cxnId="{5FEE9387-3D99-084E-B82A-F0139D1482D9}">
      <dgm:prSet/>
      <dgm:spPr/>
      <dgm:t>
        <a:bodyPr/>
        <a:lstStyle/>
        <a:p>
          <a:endParaRPr lang="pl-PL"/>
        </a:p>
      </dgm:t>
    </dgm:pt>
    <dgm:pt modelId="{B16BBECE-82CD-154D-B511-08E899157591}" type="pres">
      <dgm:prSet presAssocID="{54C682AC-A56D-B542-A324-B024D81125C5}" presName="Name0" presStyleCnt="0">
        <dgm:presLayoutVars>
          <dgm:dir/>
          <dgm:resizeHandles val="exact"/>
        </dgm:presLayoutVars>
      </dgm:prSet>
      <dgm:spPr/>
    </dgm:pt>
    <dgm:pt modelId="{7B62223B-C34D-1A42-8561-BA7DBE2EBA29}" type="pres">
      <dgm:prSet presAssocID="{10560958-54A2-D448-B099-922BA890625E}" presName="node" presStyleLbl="node1" presStyleIdx="0" presStyleCnt="5">
        <dgm:presLayoutVars>
          <dgm:bulletEnabled val="1"/>
        </dgm:presLayoutVars>
      </dgm:prSet>
      <dgm:spPr/>
    </dgm:pt>
    <dgm:pt modelId="{9D395422-FD6C-214C-91D5-8EF23CA1B9B7}" type="pres">
      <dgm:prSet presAssocID="{D1F45980-0854-1943-92F7-8CFE1FCC2FCF}" presName="sibTrans" presStyleLbl="sibTrans2D1" presStyleIdx="0" presStyleCnt="4"/>
      <dgm:spPr/>
    </dgm:pt>
    <dgm:pt modelId="{2E05A9B9-C429-364A-A2E5-69A4C8391674}" type="pres">
      <dgm:prSet presAssocID="{D1F45980-0854-1943-92F7-8CFE1FCC2FCF}" presName="connectorText" presStyleLbl="sibTrans2D1" presStyleIdx="0" presStyleCnt="4"/>
      <dgm:spPr/>
    </dgm:pt>
    <dgm:pt modelId="{63610BD9-24B7-C84D-8DA1-33525F24A668}" type="pres">
      <dgm:prSet presAssocID="{1F46A82A-F659-1E4E-BF0F-BD1B8B119338}" presName="node" presStyleLbl="node1" presStyleIdx="1" presStyleCnt="5">
        <dgm:presLayoutVars>
          <dgm:bulletEnabled val="1"/>
        </dgm:presLayoutVars>
      </dgm:prSet>
      <dgm:spPr/>
    </dgm:pt>
    <dgm:pt modelId="{C924D8CF-D16E-8C48-9C7F-8AE30A441281}" type="pres">
      <dgm:prSet presAssocID="{EAE6BEC5-D80E-8648-B217-4F868DACC5F2}" presName="sibTrans" presStyleLbl="sibTrans2D1" presStyleIdx="1" presStyleCnt="4"/>
      <dgm:spPr/>
    </dgm:pt>
    <dgm:pt modelId="{E2BFD7E5-E58A-0945-B5F7-BEA33B70665B}" type="pres">
      <dgm:prSet presAssocID="{EAE6BEC5-D80E-8648-B217-4F868DACC5F2}" presName="connectorText" presStyleLbl="sibTrans2D1" presStyleIdx="1" presStyleCnt="4"/>
      <dgm:spPr/>
    </dgm:pt>
    <dgm:pt modelId="{4DD2AB58-16E1-2144-B5CF-14F210CFF16B}" type="pres">
      <dgm:prSet presAssocID="{366115F4-7763-1044-BB6F-15BEEFA565AD}" presName="node" presStyleLbl="node1" presStyleIdx="2" presStyleCnt="5">
        <dgm:presLayoutVars>
          <dgm:bulletEnabled val="1"/>
        </dgm:presLayoutVars>
      </dgm:prSet>
      <dgm:spPr/>
    </dgm:pt>
    <dgm:pt modelId="{5C60DEFE-BFF3-8646-8B75-46B3DB15B257}" type="pres">
      <dgm:prSet presAssocID="{6F89085D-BD5A-D548-882E-E5510862026A}" presName="sibTrans" presStyleLbl="sibTrans2D1" presStyleIdx="2" presStyleCnt="4"/>
      <dgm:spPr/>
    </dgm:pt>
    <dgm:pt modelId="{265B68F0-8171-E84A-AE03-18C4316B87A7}" type="pres">
      <dgm:prSet presAssocID="{6F89085D-BD5A-D548-882E-E5510862026A}" presName="connectorText" presStyleLbl="sibTrans2D1" presStyleIdx="2" presStyleCnt="4"/>
      <dgm:spPr/>
    </dgm:pt>
    <dgm:pt modelId="{BB2E9C8E-680C-C24C-8DF8-EF6761067506}" type="pres">
      <dgm:prSet presAssocID="{2A7F0C86-AD40-914C-9B34-9C6559C37E60}" presName="node" presStyleLbl="node1" presStyleIdx="3" presStyleCnt="5">
        <dgm:presLayoutVars>
          <dgm:bulletEnabled val="1"/>
        </dgm:presLayoutVars>
      </dgm:prSet>
      <dgm:spPr/>
    </dgm:pt>
    <dgm:pt modelId="{016767AD-4B3C-694E-BE96-48ECCFBDC05B}" type="pres">
      <dgm:prSet presAssocID="{64820528-0CBB-DF4C-9379-61F1CE469657}" presName="sibTrans" presStyleLbl="sibTrans2D1" presStyleIdx="3" presStyleCnt="4"/>
      <dgm:spPr/>
    </dgm:pt>
    <dgm:pt modelId="{34BD9E88-1DBD-4241-901E-FCD47EB6E508}" type="pres">
      <dgm:prSet presAssocID="{64820528-0CBB-DF4C-9379-61F1CE469657}" presName="connectorText" presStyleLbl="sibTrans2D1" presStyleIdx="3" presStyleCnt="4"/>
      <dgm:spPr/>
    </dgm:pt>
    <dgm:pt modelId="{32956A0E-C3CE-BA4F-93C6-562C82D8DC5B}" type="pres">
      <dgm:prSet presAssocID="{952BDA33-EB21-6D40-A424-AD079AB9B4C6}" presName="node" presStyleLbl="node1" presStyleIdx="4" presStyleCnt="5">
        <dgm:presLayoutVars>
          <dgm:bulletEnabled val="1"/>
        </dgm:presLayoutVars>
      </dgm:prSet>
      <dgm:spPr/>
    </dgm:pt>
  </dgm:ptLst>
  <dgm:cxnLst>
    <dgm:cxn modelId="{7A3B5309-0B92-C146-BA18-BFF5BD37BCF4}" type="presOf" srcId="{64820528-0CBB-DF4C-9379-61F1CE469657}" destId="{34BD9E88-1DBD-4241-901E-FCD47EB6E508}" srcOrd="1" destOrd="0" presId="urn:microsoft.com/office/officeart/2005/8/layout/process1"/>
    <dgm:cxn modelId="{53D7670D-5400-114C-ADF2-935E6C4AE82A}" type="presOf" srcId="{D1F45980-0854-1943-92F7-8CFE1FCC2FCF}" destId="{9D395422-FD6C-214C-91D5-8EF23CA1B9B7}" srcOrd="0" destOrd="0" presId="urn:microsoft.com/office/officeart/2005/8/layout/process1"/>
    <dgm:cxn modelId="{DC485B10-6431-B64D-8A45-06F70BF6328F}" type="presOf" srcId="{952BDA33-EB21-6D40-A424-AD079AB9B4C6}" destId="{32956A0E-C3CE-BA4F-93C6-562C82D8DC5B}" srcOrd="0" destOrd="0" presId="urn:microsoft.com/office/officeart/2005/8/layout/process1"/>
    <dgm:cxn modelId="{A440E93A-0023-594C-871C-C14AEE9525DA}" type="presOf" srcId="{54C682AC-A56D-B542-A324-B024D81125C5}" destId="{B16BBECE-82CD-154D-B511-08E899157591}" srcOrd="0" destOrd="0" presId="urn:microsoft.com/office/officeart/2005/8/layout/process1"/>
    <dgm:cxn modelId="{E4E49840-2173-834A-AC76-815758487F26}" srcId="{54C682AC-A56D-B542-A324-B024D81125C5}" destId="{2A7F0C86-AD40-914C-9B34-9C6559C37E60}" srcOrd="3" destOrd="0" parTransId="{0779E2E8-C492-804D-8992-2712095C0A16}" sibTransId="{64820528-0CBB-DF4C-9379-61F1CE469657}"/>
    <dgm:cxn modelId="{DB74A555-0821-7E41-BAA0-A16E65D371AA}" srcId="{54C682AC-A56D-B542-A324-B024D81125C5}" destId="{10560958-54A2-D448-B099-922BA890625E}" srcOrd="0" destOrd="0" parTransId="{792374F2-6DD5-DA4B-B875-F95DBA31CB83}" sibTransId="{D1F45980-0854-1943-92F7-8CFE1FCC2FCF}"/>
    <dgm:cxn modelId="{FCC49159-00F7-9747-A231-66727A2854DF}" srcId="{54C682AC-A56D-B542-A324-B024D81125C5}" destId="{1F46A82A-F659-1E4E-BF0F-BD1B8B119338}" srcOrd="1" destOrd="0" parTransId="{EF884BD8-1951-0741-99FB-87D9B0FFCB95}" sibTransId="{EAE6BEC5-D80E-8648-B217-4F868DACC5F2}"/>
    <dgm:cxn modelId="{278AA767-4F91-E74F-83D5-90D95F956FF6}" type="presOf" srcId="{6F89085D-BD5A-D548-882E-E5510862026A}" destId="{265B68F0-8171-E84A-AE03-18C4316B87A7}" srcOrd="1" destOrd="0" presId="urn:microsoft.com/office/officeart/2005/8/layout/process1"/>
    <dgm:cxn modelId="{2D8FC86E-22EF-394B-9249-455B76022E18}" type="presOf" srcId="{1F46A82A-F659-1E4E-BF0F-BD1B8B119338}" destId="{63610BD9-24B7-C84D-8DA1-33525F24A668}" srcOrd="0" destOrd="0" presId="urn:microsoft.com/office/officeart/2005/8/layout/process1"/>
    <dgm:cxn modelId="{5FEE9387-3D99-084E-B82A-F0139D1482D9}" srcId="{54C682AC-A56D-B542-A324-B024D81125C5}" destId="{952BDA33-EB21-6D40-A424-AD079AB9B4C6}" srcOrd="4" destOrd="0" parTransId="{6BBBB526-BF65-8341-BC51-D907136AB967}" sibTransId="{F247F1D6-C09D-0140-98D9-0E5394FA6F60}"/>
    <dgm:cxn modelId="{229F5696-6F89-FC4B-B478-1EFF95D93971}" type="presOf" srcId="{EAE6BEC5-D80E-8648-B217-4F868DACC5F2}" destId="{C924D8CF-D16E-8C48-9C7F-8AE30A441281}" srcOrd="0" destOrd="0" presId="urn:microsoft.com/office/officeart/2005/8/layout/process1"/>
    <dgm:cxn modelId="{F7BBA698-5890-3F44-8D8E-A3EC30AAC20B}" type="presOf" srcId="{D1F45980-0854-1943-92F7-8CFE1FCC2FCF}" destId="{2E05A9B9-C429-364A-A2E5-69A4C8391674}" srcOrd="1" destOrd="0" presId="urn:microsoft.com/office/officeart/2005/8/layout/process1"/>
    <dgm:cxn modelId="{89CB28BF-3A1D-264C-919C-604C5FFAA287}" type="presOf" srcId="{2A7F0C86-AD40-914C-9B34-9C6559C37E60}" destId="{BB2E9C8E-680C-C24C-8DF8-EF6761067506}" srcOrd="0" destOrd="0" presId="urn:microsoft.com/office/officeart/2005/8/layout/process1"/>
    <dgm:cxn modelId="{5D0A77C3-DE6F-9546-81F5-B291BA54C0E0}" srcId="{54C682AC-A56D-B542-A324-B024D81125C5}" destId="{366115F4-7763-1044-BB6F-15BEEFA565AD}" srcOrd="2" destOrd="0" parTransId="{67A9FC7D-50EE-2F4F-96B4-0E6C7522B023}" sibTransId="{6F89085D-BD5A-D548-882E-E5510862026A}"/>
    <dgm:cxn modelId="{595179CC-6581-D741-8C96-A9D7194751AB}" type="presOf" srcId="{64820528-0CBB-DF4C-9379-61F1CE469657}" destId="{016767AD-4B3C-694E-BE96-48ECCFBDC05B}" srcOrd="0" destOrd="0" presId="urn:microsoft.com/office/officeart/2005/8/layout/process1"/>
    <dgm:cxn modelId="{8BDE8BD2-B2EA-274A-9B6F-25CC11567FC0}" type="presOf" srcId="{EAE6BEC5-D80E-8648-B217-4F868DACC5F2}" destId="{E2BFD7E5-E58A-0945-B5F7-BEA33B70665B}" srcOrd="1" destOrd="0" presId="urn:microsoft.com/office/officeart/2005/8/layout/process1"/>
    <dgm:cxn modelId="{714C63E3-55FD-5E46-B458-7B0347039D24}" type="presOf" srcId="{10560958-54A2-D448-B099-922BA890625E}" destId="{7B62223B-C34D-1A42-8561-BA7DBE2EBA29}" srcOrd="0" destOrd="0" presId="urn:microsoft.com/office/officeart/2005/8/layout/process1"/>
    <dgm:cxn modelId="{EB5E4BF0-2B64-134C-9BB2-606CE3BC85C1}" type="presOf" srcId="{366115F4-7763-1044-BB6F-15BEEFA565AD}" destId="{4DD2AB58-16E1-2144-B5CF-14F210CFF16B}" srcOrd="0" destOrd="0" presId="urn:microsoft.com/office/officeart/2005/8/layout/process1"/>
    <dgm:cxn modelId="{673C2AF3-F3D0-1145-B778-803F9CE08445}" type="presOf" srcId="{6F89085D-BD5A-D548-882E-E5510862026A}" destId="{5C60DEFE-BFF3-8646-8B75-46B3DB15B257}" srcOrd="0" destOrd="0" presId="urn:microsoft.com/office/officeart/2005/8/layout/process1"/>
    <dgm:cxn modelId="{FD856264-D795-5640-B180-C3F2630D105D}" type="presParOf" srcId="{B16BBECE-82CD-154D-B511-08E899157591}" destId="{7B62223B-C34D-1A42-8561-BA7DBE2EBA29}" srcOrd="0" destOrd="0" presId="urn:microsoft.com/office/officeart/2005/8/layout/process1"/>
    <dgm:cxn modelId="{535F99A9-E8E4-F04C-9B0F-9F96F592634D}" type="presParOf" srcId="{B16BBECE-82CD-154D-B511-08E899157591}" destId="{9D395422-FD6C-214C-91D5-8EF23CA1B9B7}" srcOrd="1" destOrd="0" presId="urn:microsoft.com/office/officeart/2005/8/layout/process1"/>
    <dgm:cxn modelId="{A6D02A5A-C0EA-0F42-9CAE-8CAF3231EC44}" type="presParOf" srcId="{9D395422-FD6C-214C-91D5-8EF23CA1B9B7}" destId="{2E05A9B9-C429-364A-A2E5-69A4C8391674}" srcOrd="0" destOrd="0" presId="urn:microsoft.com/office/officeart/2005/8/layout/process1"/>
    <dgm:cxn modelId="{C84BC162-821A-B34E-8B04-23F11894292A}" type="presParOf" srcId="{B16BBECE-82CD-154D-B511-08E899157591}" destId="{63610BD9-24B7-C84D-8DA1-33525F24A668}" srcOrd="2" destOrd="0" presId="urn:microsoft.com/office/officeart/2005/8/layout/process1"/>
    <dgm:cxn modelId="{3C3CB4DB-9175-6E4C-900F-0269D028DCBF}" type="presParOf" srcId="{B16BBECE-82CD-154D-B511-08E899157591}" destId="{C924D8CF-D16E-8C48-9C7F-8AE30A441281}" srcOrd="3" destOrd="0" presId="urn:microsoft.com/office/officeart/2005/8/layout/process1"/>
    <dgm:cxn modelId="{E8B227A4-36C2-3B40-AB48-0E15A89070E6}" type="presParOf" srcId="{C924D8CF-D16E-8C48-9C7F-8AE30A441281}" destId="{E2BFD7E5-E58A-0945-B5F7-BEA33B70665B}" srcOrd="0" destOrd="0" presId="urn:microsoft.com/office/officeart/2005/8/layout/process1"/>
    <dgm:cxn modelId="{5A96C851-8B70-8049-AD74-372838389891}" type="presParOf" srcId="{B16BBECE-82CD-154D-B511-08E899157591}" destId="{4DD2AB58-16E1-2144-B5CF-14F210CFF16B}" srcOrd="4" destOrd="0" presId="urn:microsoft.com/office/officeart/2005/8/layout/process1"/>
    <dgm:cxn modelId="{45B13D57-28F1-984A-B45E-B349F4C7394B}" type="presParOf" srcId="{B16BBECE-82CD-154D-B511-08E899157591}" destId="{5C60DEFE-BFF3-8646-8B75-46B3DB15B257}" srcOrd="5" destOrd="0" presId="urn:microsoft.com/office/officeart/2005/8/layout/process1"/>
    <dgm:cxn modelId="{9A46FE80-FCE9-EB47-ABCE-5F8C5B65DD89}" type="presParOf" srcId="{5C60DEFE-BFF3-8646-8B75-46B3DB15B257}" destId="{265B68F0-8171-E84A-AE03-18C4316B87A7}" srcOrd="0" destOrd="0" presId="urn:microsoft.com/office/officeart/2005/8/layout/process1"/>
    <dgm:cxn modelId="{52287172-E6E4-F14D-9096-B6BBDDD4AE58}" type="presParOf" srcId="{B16BBECE-82CD-154D-B511-08E899157591}" destId="{BB2E9C8E-680C-C24C-8DF8-EF6761067506}" srcOrd="6" destOrd="0" presId="urn:microsoft.com/office/officeart/2005/8/layout/process1"/>
    <dgm:cxn modelId="{ED3500F6-DCFD-D342-8911-2410E3A2B2E2}" type="presParOf" srcId="{B16BBECE-82CD-154D-B511-08E899157591}" destId="{016767AD-4B3C-694E-BE96-48ECCFBDC05B}" srcOrd="7" destOrd="0" presId="urn:microsoft.com/office/officeart/2005/8/layout/process1"/>
    <dgm:cxn modelId="{F39F4EDD-1D85-E84E-8516-F628B72F4778}" type="presParOf" srcId="{016767AD-4B3C-694E-BE96-48ECCFBDC05B}" destId="{34BD9E88-1DBD-4241-901E-FCD47EB6E508}" srcOrd="0" destOrd="0" presId="urn:microsoft.com/office/officeart/2005/8/layout/process1"/>
    <dgm:cxn modelId="{A5D9DC53-B074-9444-9E50-A1F6285A1A18}" type="presParOf" srcId="{B16BBECE-82CD-154D-B511-08E899157591}" destId="{32956A0E-C3CE-BA4F-93C6-562C82D8DC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52248-C2DD-E041-98E7-E07E36BF6036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F33BB108-B536-884F-A8C4-6C16387EAE0D}">
      <dgm:prSet phldrT="[Tekst]"/>
      <dgm:spPr/>
      <dgm:t>
        <a:bodyPr/>
        <a:lstStyle/>
        <a:p>
          <a:r>
            <a:rPr lang="pl-PL" dirty="0"/>
            <a:t>E2E</a:t>
          </a:r>
        </a:p>
      </dgm:t>
    </dgm:pt>
    <dgm:pt modelId="{36608AE5-272D-FA4B-8D61-A0286889B64C}" type="parTrans" cxnId="{BCA05FF4-34D7-3544-8BCA-F5633286B2A8}">
      <dgm:prSet/>
      <dgm:spPr/>
      <dgm:t>
        <a:bodyPr/>
        <a:lstStyle/>
        <a:p>
          <a:endParaRPr lang="pl-PL"/>
        </a:p>
      </dgm:t>
    </dgm:pt>
    <dgm:pt modelId="{F9956C42-2C88-D34C-9D78-5D383553713D}" type="sibTrans" cxnId="{BCA05FF4-34D7-3544-8BCA-F5633286B2A8}">
      <dgm:prSet/>
      <dgm:spPr/>
      <dgm:t>
        <a:bodyPr/>
        <a:lstStyle/>
        <a:p>
          <a:endParaRPr lang="pl-PL"/>
        </a:p>
      </dgm:t>
    </dgm:pt>
    <dgm:pt modelId="{D1483FA4-1818-B14C-B113-A55E803DACB6}">
      <dgm:prSet phldrT="[Tekst]"/>
      <dgm:spPr/>
      <dgm:t>
        <a:bodyPr/>
        <a:lstStyle/>
        <a:p>
          <a:r>
            <a:rPr lang="pl-PL" dirty="0"/>
            <a:t>Integracja</a:t>
          </a:r>
        </a:p>
      </dgm:t>
    </dgm:pt>
    <dgm:pt modelId="{F6DC0771-13FB-B34C-8769-FE2FE30CBEF7}" type="parTrans" cxnId="{E9C7C6A0-A2C8-0F45-97EB-F15D7EDEB55D}">
      <dgm:prSet/>
      <dgm:spPr/>
      <dgm:t>
        <a:bodyPr/>
        <a:lstStyle/>
        <a:p>
          <a:endParaRPr lang="pl-PL"/>
        </a:p>
      </dgm:t>
    </dgm:pt>
    <dgm:pt modelId="{15215A1F-305A-3B4E-985B-A50ADCE0F4BB}" type="sibTrans" cxnId="{E9C7C6A0-A2C8-0F45-97EB-F15D7EDEB55D}">
      <dgm:prSet/>
      <dgm:spPr/>
      <dgm:t>
        <a:bodyPr/>
        <a:lstStyle/>
        <a:p>
          <a:endParaRPr lang="pl-PL"/>
        </a:p>
      </dgm:t>
    </dgm:pt>
    <dgm:pt modelId="{186A5370-4F37-9942-B7B7-D75358DF57A4}">
      <dgm:prSet phldrT="[Tekst]"/>
      <dgm:spPr/>
      <dgm:t>
        <a:bodyPr/>
        <a:lstStyle/>
        <a:p>
          <a:r>
            <a:rPr lang="pl-PL" dirty="0"/>
            <a:t>Komponenty</a:t>
          </a:r>
        </a:p>
      </dgm:t>
    </dgm:pt>
    <dgm:pt modelId="{B91E82BE-FC80-134D-BEE7-29FFAF42E8E1}" type="parTrans" cxnId="{2FCDE79D-C51B-5148-AC45-A4866B1D8B88}">
      <dgm:prSet/>
      <dgm:spPr/>
      <dgm:t>
        <a:bodyPr/>
        <a:lstStyle/>
        <a:p>
          <a:endParaRPr lang="pl-PL"/>
        </a:p>
      </dgm:t>
    </dgm:pt>
    <dgm:pt modelId="{87319F96-7CC8-B34E-8155-B61937DF9282}" type="sibTrans" cxnId="{2FCDE79D-C51B-5148-AC45-A4866B1D8B88}">
      <dgm:prSet/>
      <dgm:spPr/>
      <dgm:t>
        <a:bodyPr/>
        <a:lstStyle/>
        <a:p>
          <a:endParaRPr lang="pl-PL"/>
        </a:p>
      </dgm:t>
    </dgm:pt>
    <dgm:pt modelId="{60CC4DAF-BE54-8E4F-BDA1-DF9E7DA8012B}">
      <dgm:prSet phldrT="[Tekst]"/>
      <dgm:spPr/>
      <dgm:t>
        <a:bodyPr/>
        <a:lstStyle/>
        <a:p>
          <a:r>
            <a:rPr lang="pl-PL" dirty="0"/>
            <a:t>Unity</a:t>
          </a:r>
        </a:p>
      </dgm:t>
    </dgm:pt>
    <dgm:pt modelId="{D62D26B5-AE08-CE41-A84D-F1CE4295F8A9}" type="parTrans" cxnId="{2A69BF87-694B-C940-8441-9886C92FB950}">
      <dgm:prSet/>
      <dgm:spPr/>
      <dgm:t>
        <a:bodyPr/>
        <a:lstStyle/>
        <a:p>
          <a:endParaRPr lang="pl-PL"/>
        </a:p>
      </dgm:t>
    </dgm:pt>
    <dgm:pt modelId="{C75C2965-C6E4-A740-A19E-7925F0B147D2}" type="sibTrans" cxnId="{2A69BF87-694B-C940-8441-9886C92FB950}">
      <dgm:prSet/>
      <dgm:spPr/>
      <dgm:t>
        <a:bodyPr/>
        <a:lstStyle/>
        <a:p>
          <a:endParaRPr lang="pl-PL"/>
        </a:p>
      </dgm:t>
    </dgm:pt>
    <dgm:pt modelId="{E9875A6C-93B1-3E46-A166-C29BDEBB84CD}" type="pres">
      <dgm:prSet presAssocID="{15452248-C2DD-E041-98E7-E07E36BF6036}" presName="Name0" presStyleCnt="0">
        <dgm:presLayoutVars>
          <dgm:dir/>
          <dgm:animLvl val="lvl"/>
          <dgm:resizeHandles val="exact"/>
        </dgm:presLayoutVars>
      </dgm:prSet>
      <dgm:spPr/>
    </dgm:pt>
    <dgm:pt modelId="{EE4C020A-DE37-DF4D-AF59-5DDF2CFE106C}" type="pres">
      <dgm:prSet presAssocID="{F33BB108-B536-884F-A8C4-6C16387EAE0D}" presName="Name8" presStyleCnt="0"/>
      <dgm:spPr/>
    </dgm:pt>
    <dgm:pt modelId="{C24438F6-32D2-0240-9FD0-0B700A3A3A15}" type="pres">
      <dgm:prSet presAssocID="{F33BB108-B536-884F-A8C4-6C16387EAE0D}" presName="level" presStyleLbl="node1" presStyleIdx="0" presStyleCnt="4">
        <dgm:presLayoutVars>
          <dgm:chMax val="1"/>
          <dgm:bulletEnabled val="1"/>
        </dgm:presLayoutVars>
      </dgm:prSet>
      <dgm:spPr/>
    </dgm:pt>
    <dgm:pt modelId="{395A7406-3815-C24E-882C-B7E27EDA33C4}" type="pres">
      <dgm:prSet presAssocID="{F33BB108-B536-884F-A8C4-6C16387EAE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53FE54B-FE5D-7849-BAE8-DC2EDE89CD0A}" type="pres">
      <dgm:prSet presAssocID="{D1483FA4-1818-B14C-B113-A55E803DACB6}" presName="Name8" presStyleCnt="0"/>
      <dgm:spPr/>
    </dgm:pt>
    <dgm:pt modelId="{45D03110-206A-4046-9BB2-AB3B86E33668}" type="pres">
      <dgm:prSet presAssocID="{D1483FA4-1818-B14C-B113-A55E803DACB6}" presName="level" presStyleLbl="node1" presStyleIdx="1" presStyleCnt="4">
        <dgm:presLayoutVars>
          <dgm:chMax val="1"/>
          <dgm:bulletEnabled val="1"/>
        </dgm:presLayoutVars>
      </dgm:prSet>
      <dgm:spPr/>
    </dgm:pt>
    <dgm:pt modelId="{5ED76FFE-93BA-CF4D-AF52-90FB4A670C81}" type="pres">
      <dgm:prSet presAssocID="{D1483FA4-1818-B14C-B113-A55E803DAC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97154A-8529-0842-9566-C08813B372E1}" type="pres">
      <dgm:prSet presAssocID="{186A5370-4F37-9942-B7B7-D75358DF57A4}" presName="Name8" presStyleCnt="0"/>
      <dgm:spPr/>
    </dgm:pt>
    <dgm:pt modelId="{5B91D250-7514-D543-A13F-7EA40C8502A3}" type="pres">
      <dgm:prSet presAssocID="{186A5370-4F37-9942-B7B7-D75358DF57A4}" presName="level" presStyleLbl="node1" presStyleIdx="2" presStyleCnt="4">
        <dgm:presLayoutVars>
          <dgm:chMax val="1"/>
          <dgm:bulletEnabled val="1"/>
        </dgm:presLayoutVars>
      </dgm:prSet>
      <dgm:spPr/>
    </dgm:pt>
    <dgm:pt modelId="{F418E998-A4AB-9F49-AA13-27763F8ABFA9}" type="pres">
      <dgm:prSet presAssocID="{186A5370-4F37-9942-B7B7-D75358DF57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941640E-F2E3-F445-9DDC-00B7525E87E0}" type="pres">
      <dgm:prSet presAssocID="{60CC4DAF-BE54-8E4F-BDA1-DF9E7DA8012B}" presName="Name8" presStyleCnt="0"/>
      <dgm:spPr/>
    </dgm:pt>
    <dgm:pt modelId="{46B25E50-36C6-B14C-8A37-AFCC4D8CB066}" type="pres">
      <dgm:prSet presAssocID="{60CC4DAF-BE54-8E4F-BDA1-DF9E7DA8012B}" presName="level" presStyleLbl="node1" presStyleIdx="3" presStyleCnt="4" custLinFactNeighborX="548" custLinFactNeighborY="22268">
        <dgm:presLayoutVars>
          <dgm:chMax val="1"/>
          <dgm:bulletEnabled val="1"/>
        </dgm:presLayoutVars>
      </dgm:prSet>
      <dgm:spPr/>
    </dgm:pt>
    <dgm:pt modelId="{09598E3D-B572-A149-A660-2B81AB9DE630}" type="pres">
      <dgm:prSet presAssocID="{60CC4DAF-BE54-8E4F-BDA1-DF9E7DA8012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2523612-6C70-B744-A4D5-A4DFB8994888}" type="presOf" srcId="{186A5370-4F37-9942-B7B7-D75358DF57A4}" destId="{5B91D250-7514-D543-A13F-7EA40C8502A3}" srcOrd="0" destOrd="0" presId="urn:microsoft.com/office/officeart/2005/8/layout/pyramid1"/>
    <dgm:cxn modelId="{7CFBD737-2875-3545-AAAB-CDCCF9AC8870}" type="presOf" srcId="{F33BB108-B536-884F-A8C4-6C16387EAE0D}" destId="{C24438F6-32D2-0240-9FD0-0B700A3A3A15}" srcOrd="0" destOrd="0" presId="urn:microsoft.com/office/officeart/2005/8/layout/pyramid1"/>
    <dgm:cxn modelId="{3756EA64-DC66-6444-9655-F38F7E7F0EC1}" type="presOf" srcId="{F33BB108-B536-884F-A8C4-6C16387EAE0D}" destId="{395A7406-3815-C24E-882C-B7E27EDA33C4}" srcOrd="1" destOrd="0" presId="urn:microsoft.com/office/officeart/2005/8/layout/pyramid1"/>
    <dgm:cxn modelId="{71E78E74-C3B9-924B-A251-F590027B1B15}" type="presOf" srcId="{D1483FA4-1818-B14C-B113-A55E803DACB6}" destId="{5ED76FFE-93BA-CF4D-AF52-90FB4A670C81}" srcOrd="1" destOrd="0" presId="urn:microsoft.com/office/officeart/2005/8/layout/pyramid1"/>
    <dgm:cxn modelId="{2A69BF87-694B-C940-8441-9886C92FB950}" srcId="{15452248-C2DD-E041-98E7-E07E36BF6036}" destId="{60CC4DAF-BE54-8E4F-BDA1-DF9E7DA8012B}" srcOrd="3" destOrd="0" parTransId="{D62D26B5-AE08-CE41-A84D-F1CE4295F8A9}" sibTransId="{C75C2965-C6E4-A740-A19E-7925F0B147D2}"/>
    <dgm:cxn modelId="{307D0189-BC11-EA47-B001-3B52E9966CCE}" type="presOf" srcId="{60CC4DAF-BE54-8E4F-BDA1-DF9E7DA8012B}" destId="{46B25E50-36C6-B14C-8A37-AFCC4D8CB066}" srcOrd="0" destOrd="0" presId="urn:microsoft.com/office/officeart/2005/8/layout/pyramid1"/>
    <dgm:cxn modelId="{2AD3578F-04B0-534B-A966-89476498F224}" type="presOf" srcId="{186A5370-4F37-9942-B7B7-D75358DF57A4}" destId="{F418E998-A4AB-9F49-AA13-27763F8ABFA9}" srcOrd="1" destOrd="0" presId="urn:microsoft.com/office/officeart/2005/8/layout/pyramid1"/>
    <dgm:cxn modelId="{2FCDE79D-C51B-5148-AC45-A4866B1D8B88}" srcId="{15452248-C2DD-E041-98E7-E07E36BF6036}" destId="{186A5370-4F37-9942-B7B7-D75358DF57A4}" srcOrd="2" destOrd="0" parTransId="{B91E82BE-FC80-134D-BEE7-29FFAF42E8E1}" sibTransId="{87319F96-7CC8-B34E-8155-B61937DF9282}"/>
    <dgm:cxn modelId="{E9C7C6A0-A2C8-0F45-97EB-F15D7EDEB55D}" srcId="{15452248-C2DD-E041-98E7-E07E36BF6036}" destId="{D1483FA4-1818-B14C-B113-A55E803DACB6}" srcOrd="1" destOrd="0" parTransId="{F6DC0771-13FB-B34C-8769-FE2FE30CBEF7}" sibTransId="{15215A1F-305A-3B4E-985B-A50ADCE0F4BB}"/>
    <dgm:cxn modelId="{82AACBA1-D538-6C42-9031-37E56A542DAA}" type="presOf" srcId="{15452248-C2DD-E041-98E7-E07E36BF6036}" destId="{E9875A6C-93B1-3E46-A166-C29BDEBB84CD}" srcOrd="0" destOrd="0" presId="urn:microsoft.com/office/officeart/2005/8/layout/pyramid1"/>
    <dgm:cxn modelId="{C1A0A4B2-2518-5943-97DF-679EE6147468}" type="presOf" srcId="{60CC4DAF-BE54-8E4F-BDA1-DF9E7DA8012B}" destId="{09598E3D-B572-A149-A660-2B81AB9DE630}" srcOrd="1" destOrd="0" presId="urn:microsoft.com/office/officeart/2005/8/layout/pyramid1"/>
    <dgm:cxn modelId="{986819D2-A149-A748-9DE7-D4C4F3C7B641}" type="presOf" srcId="{D1483FA4-1818-B14C-B113-A55E803DACB6}" destId="{45D03110-206A-4046-9BB2-AB3B86E33668}" srcOrd="0" destOrd="0" presId="urn:microsoft.com/office/officeart/2005/8/layout/pyramid1"/>
    <dgm:cxn modelId="{BCA05FF4-34D7-3544-8BCA-F5633286B2A8}" srcId="{15452248-C2DD-E041-98E7-E07E36BF6036}" destId="{F33BB108-B536-884F-A8C4-6C16387EAE0D}" srcOrd="0" destOrd="0" parTransId="{36608AE5-272D-FA4B-8D61-A0286889B64C}" sibTransId="{F9956C42-2C88-D34C-9D78-5D383553713D}"/>
    <dgm:cxn modelId="{7E009F8D-6FC6-F845-A0C3-CC14AE9EBD04}" type="presParOf" srcId="{E9875A6C-93B1-3E46-A166-C29BDEBB84CD}" destId="{EE4C020A-DE37-DF4D-AF59-5DDF2CFE106C}" srcOrd="0" destOrd="0" presId="urn:microsoft.com/office/officeart/2005/8/layout/pyramid1"/>
    <dgm:cxn modelId="{2694481D-19EA-C34C-9473-17DB9E38FA07}" type="presParOf" srcId="{EE4C020A-DE37-DF4D-AF59-5DDF2CFE106C}" destId="{C24438F6-32D2-0240-9FD0-0B700A3A3A15}" srcOrd="0" destOrd="0" presId="urn:microsoft.com/office/officeart/2005/8/layout/pyramid1"/>
    <dgm:cxn modelId="{B646350A-5945-A648-8EA6-CDF5E321474D}" type="presParOf" srcId="{EE4C020A-DE37-DF4D-AF59-5DDF2CFE106C}" destId="{395A7406-3815-C24E-882C-B7E27EDA33C4}" srcOrd="1" destOrd="0" presId="urn:microsoft.com/office/officeart/2005/8/layout/pyramid1"/>
    <dgm:cxn modelId="{4D5DF671-9591-CC41-9417-4C952ADB7A75}" type="presParOf" srcId="{E9875A6C-93B1-3E46-A166-C29BDEBB84CD}" destId="{A53FE54B-FE5D-7849-BAE8-DC2EDE89CD0A}" srcOrd="1" destOrd="0" presId="urn:microsoft.com/office/officeart/2005/8/layout/pyramid1"/>
    <dgm:cxn modelId="{6FC876FF-F66B-7E46-9AD2-2AE9F34B89E7}" type="presParOf" srcId="{A53FE54B-FE5D-7849-BAE8-DC2EDE89CD0A}" destId="{45D03110-206A-4046-9BB2-AB3B86E33668}" srcOrd="0" destOrd="0" presId="urn:microsoft.com/office/officeart/2005/8/layout/pyramid1"/>
    <dgm:cxn modelId="{53C3FB1B-98F1-A241-A21E-A560BCC7A919}" type="presParOf" srcId="{A53FE54B-FE5D-7849-BAE8-DC2EDE89CD0A}" destId="{5ED76FFE-93BA-CF4D-AF52-90FB4A670C81}" srcOrd="1" destOrd="0" presId="urn:microsoft.com/office/officeart/2005/8/layout/pyramid1"/>
    <dgm:cxn modelId="{A3949F46-8269-394F-8054-5EDE8C650A6B}" type="presParOf" srcId="{E9875A6C-93B1-3E46-A166-C29BDEBB84CD}" destId="{8797154A-8529-0842-9566-C08813B372E1}" srcOrd="2" destOrd="0" presId="urn:microsoft.com/office/officeart/2005/8/layout/pyramid1"/>
    <dgm:cxn modelId="{8F8A59F0-ADB3-884C-A659-06C7217E2F1A}" type="presParOf" srcId="{8797154A-8529-0842-9566-C08813B372E1}" destId="{5B91D250-7514-D543-A13F-7EA40C8502A3}" srcOrd="0" destOrd="0" presId="urn:microsoft.com/office/officeart/2005/8/layout/pyramid1"/>
    <dgm:cxn modelId="{605C21B8-3069-2845-AE5D-977A48656CCA}" type="presParOf" srcId="{8797154A-8529-0842-9566-C08813B372E1}" destId="{F418E998-A4AB-9F49-AA13-27763F8ABFA9}" srcOrd="1" destOrd="0" presId="urn:microsoft.com/office/officeart/2005/8/layout/pyramid1"/>
    <dgm:cxn modelId="{B64620D6-004C-4E45-AC03-ED09896D4893}" type="presParOf" srcId="{E9875A6C-93B1-3E46-A166-C29BDEBB84CD}" destId="{6941640E-F2E3-F445-9DDC-00B7525E87E0}" srcOrd="3" destOrd="0" presId="urn:microsoft.com/office/officeart/2005/8/layout/pyramid1"/>
    <dgm:cxn modelId="{149A4FD0-0D77-6643-95F7-3C9181ECC43B}" type="presParOf" srcId="{6941640E-F2E3-F445-9DDC-00B7525E87E0}" destId="{46B25E50-36C6-B14C-8A37-AFCC4D8CB066}" srcOrd="0" destOrd="0" presId="urn:microsoft.com/office/officeart/2005/8/layout/pyramid1"/>
    <dgm:cxn modelId="{1557352A-446C-384D-918C-624D5E9F5F02}" type="presParOf" srcId="{6941640E-F2E3-F445-9DDC-00B7525E87E0}" destId="{09598E3D-B572-A149-A660-2B81AB9DE63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452248-C2DD-E041-98E7-E07E36BF6036}" type="doc">
      <dgm:prSet loTypeId="urn:microsoft.com/office/officeart/2005/8/layout/pyramid3" loCatId="" qsTypeId="urn:microsoft.com/office/officeart/2005/8/quickstyle/simple1" qsCatId="simple" csTypeId="urn:microsoft.com/office/officeart/2005/8/colors/colorful1" csCatId="colorful" phldr="1"/>
      <dgm:spPr/>
    </dgm:pt>
    <dgm:pt modelId="{F33BB108-B536-884F-A8C4-6C16387EAE0D}">
      <dgm:prSet phldrT="[Tekst]"/>
      <dgm:spPr/>
      <dgm:t>
        <a:bodyPr/>
        <a:lstStyle/>
        <a:p>
          <a:r>
            <a:rPr lang="pl-PL" dirty="0"/>
            <a:t>E2E</a:t>
          </a:r>
        </a:p>
      </dgm:t>
    </dgm:pt>
    <dgm:pt modelId="{36608AE5-272D-FA4B-8D61-A0286889B64C}" type="parTrans" cxnId="{BCA05FF4-34D7-3544-8BCA-F5633286B2A8}">
      <dgm:prSet/>
      <dgm:spPr/>
      <dgm:t>
        <a:bodyPr/>
        <a:lstStyle/>
        <a:p>
          <a:endParaRPr lang="pl-PL"/>
        </a:p>
      </dgm:t>
    </dgm:pt>
    <dgm:pt modelId="{F9956C42-2C88-D34C-9D78-5D383553713D}" type="sibTrans" cxnId="{BCA05FF4-34D7-3544-8BCA-F5633286B2A8}">
      <dgm:prSet/>
      <dgm:spPr/>
      <dgm:t>
        <a:bodyPr/>
        <a:lstStyle/>
        <a:p>
          <a:endParaRPr lang="pl-PL"/>
        </a:p>
      </dgm:t>
    </dgm:pt>
    <dgm:pt modelId="{D1483FA4-1818-B14C-B113-A55E803DACB6}">
      <dgm:prSet phldrT="[Tekst]"/>
      <dgm:spPr/>
      <dgm:t>
        <a:bodyPr/>
        <a:lstStyle/>
        <a:p>
          <a:r>
            <a:rPr lang="pl-PL" dirty="0"/>
            <a:t>Integracja</a:t>
          </a:r>
        </a:p>
      </dgm:t>
    </dgm:pt>
    <dgm:pt modelId="{F6DC0771-13FB-B34C-8769-FE2FE30CBEF7}" type="parTrans" cxnId="{E9C7C6A0-A2C8-0F45-97EB-F15D7EDEB55D}">
      <dgm:prSet/>
      <dgm:spPr/>
      <dgm:t>
        <a:bodyPr/>
        <a:lstStyle/>
        <a:p>
          <a:endParaRPr lang="pl-PL"/>
        </a:p>
      </dgm:t>
    </dgm:pt>
    <dgm:pt modelId="{15215A1F-305A-3B4E-985B-A50ADCE0F4BB}" type="sibTrans" cxnId="{E9C7C6A0-A2C8-0F45-97EB-F15D7EDEB55D}">
      <dgm:prSet/>
      <dgm:spPr/>
      <dgm:t>
        <a:bodyPr/>
        <a:lstStyle/>
        <a:p>
          <a:endParaRPr lang="pl-PL"/>
        </a:p>
      </dgm:t>
    </dgm:pt>
    <dgm:pt modelId="{186A5370-4F37-9942-B7B7-D75358DF57A4}">
      <dgm:prSet phldrT="[Tekst]"/>
      <dgm:spPr/>
      <dgm:t>
        <a:bodyPr/>
        <a:lstStyle/>
        <a:p>
          <a:r>
            <a:rPr lang="pl-PL" dirty="0"/>
            <a:t>Komponenty</a:t>
          </a:r>
        </a:p>
      </dgm:t>
    </dgm:pt>
    <dgm:pt modelId="{B91E82BE-FC80-134D-BEE7-29FFAF42E8E1}" type="parTrans" cxnId="{2FCDE79D-C51B-5148-AC45-A4866B1D8B88}">
      <dgm:prSet/>
      <dgm:spPr/>
      <dgm:t>
        <a:bodyPr/>
        <a:lstStyle/>
        <a:p>
          <a:endParaRPr lang="pl-PL"/>
        </a:p>
      </dgm:t>
    </dgm:pt>
    <dgm:pt modelId="{87319F96-7CC8-B34E-8155-B61937DF9282}" type="sibTrans" cxnId="{2FCDE79D-C51B-5148-AC45-A4866B1D8B88}">
      <dgm:prSet/>
      <dgm:spPr/>
      <dgm:t>
        <a:bodyPr/>
        <a:lstStyle/>
        <a:p>
          <a:endParaRPr lang="pl-PL"/>
        </a:p>
      </dgm:t>
    </dgm:pt>
    <dgm:pt modelId="{60CC4DAF-BE54-8E4F-BDA1-DF9E7DA8012B}">
      <dgm:prSet phldrT="[Tekst]"/>
      <dgm:spPr/>
      <dgm:t>
        <a:bodyPr/>
        <a:lstStyle/>
        <a:p>
          <a:r>
            <a:rPr lang="pl-PL" dirty="0"/>
            <a:t>Unity</a:t>
          </a:r>
        </a:p>
      </dgm:t>
    </dgm:pt>
    <dgm:pt modelId="{D62D26B5-AE08-CE41-A84D-F1CE4295F8A9}" type="parTrans" cxnId="{2A69BF87-694B-C940-8441-9886C92FB950}">
      <dgm:prSet/>
      <dgm:spPr/>
      <dgm:t>
        <a:bodyPr/>
        <a:lstStyle/>
        <a:p>
          <a:endParaRPr lang="pl-PL"/>
        </a:p>
      </dgm:t>
    </dgm:pt>
    <dgm:pt modelId="{C75C2965-C6E4-A740-A19E-7925F0B147D2}" type="sibTrans" cxnId="{2A69BF87-694B-C940-8441-9886C92FB950}">
      <dgm:prSet/>
      <dgm:spPr/>
      <dgm:t>
        <a:bodyPr/>
        <a:lstStyle/>
        <a:p>
          <a:endParaRPr lang="pl-PL"/>
        </a:p>
      </dgm:t>
    </dgm:pt>
    <dgm:pt modelId="{4A79A3F8-AD3B-C849-8263-5AD752D04693}" type="pres">
      <dgm:prSet presAssocID="{15452248-C2DD-E041-98E7-E07E36BF6036}" presName="Name0" presStyleCnt="0">
        <dgm:presLayoutVars>
          <dgm:dir/>
          <dgm:animLvl val="lvl"/>
          <dgm:resizeHandles val="exact"/>
        </dgm:presLayoutVars>
      </dgm:prSet>
      <dgm:spPr/>
    </dgm:pt>
    <dgm:pt modelId="{12080C29-09D1-F647-925C-6A6C3C2326A6}" type="pres">
      <dgm:prSet presAssocID="{F33BB108-B536-884F-A8C4-6C16387EAE0D}" presName="Name8" presStyleCnt="0"/>
      <dgm:spPr/>
    </dgm:pt>
    <dgm:pt modelId="{4D0839C7-7868-D74B-9516-D1CBBEE14F31}" type="pres">
      <dgm:prSet presAssocID="{F33BB108-B536-884F-A8C4-6C16387EAE0D}" presName="level" presStyleLbl="node1" presStyleIdx="0" presStyleCnt="4" custLinFactNeighborX="-1828" custLinFactNeighborY="-17626">
        <dgm:presLayoutVars>
          <dgm:chMax val="1"/>
          <dgm:bulletEnabled val="1"/>
        </dgm:presLayoutVars>
      </dgm:prSet>
      <dgm:spPr/>
    </dgm:pt>
    <dgm:pt modelId="{20072AFB-845A-6D48-AE3C-265100213A09}" type="pres">
      <dgm:prSet presAssocID="{F33BB108-B536-884F-A8C4-6C16387EAE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DED1762-503C-9242-A202-2BE4D3477B94}" type="pres">
      <dgm:prSet presAssocID="{D1483FA4-1818-B14C-B113-A55E803DACB6}" presName="Name8" presStyleCnt="0"/>
      <dgm:spPr/>
    </dgm:pt>
    <dgm:pt modelId="{13F3C6FE-3E2C-3E48-8E66-B8C10FD2B281}" type="pres">
      <dgm:prSet presAssocID="{D1483FA4-1818-B14C-B113-A55E803DACB6}" presName="level" presStyleLbl="node1" presStyleIdx="1" presStyleCnt="4">
        <dgm:presLayoutVars>
          <dgm:chMax val="1"/>
          <dgm:bulletEnabled val="1"/>
        </dgm:presLayoutVars>
      </dgm:prSet>
      <dgm:spPr/>
    </dgm:pt>
    <dgm:pt modelId="{E59D02CC-C5C9-4941-B06F-4325764308B8}" type="pres">
      <dgm:prSet presAssocID="{D1483FA4-1818-B14C-B113-A55E803DAC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C46797-FFBC-7B46-A305-EDE61E29FBB3}" type="pres">
      <dgm:prSet presAssocID="{186A5370-4F37-9942-B7B7-D75358DF57A4}" presName="Name8" presStyleCnt="0"/>
      <dgm:spPr/>
    </dgm:pt>
    <dgm:pt modelId="{9FAAA4CC-2A2F-0B42-8E8B-856395D96014}" type="pres">
      <dgm:prSet presAssocID="{186A5370-4F37-9942-B7B7-D75358DF57A4}" presName="level" presStyleLbl="node1" presStyleIdx="2" presStyleCnt="4">
        <dgm:presLayoutVars>
          <dgm:chMax val="1"/>
          <dgm:bulletEnabled val="1"/>
        </dgm:presLayoutVars>
      </dgm:prSet>
      <dgm:spPr/>
    </dgm:pt>
    <dgm:pt modelId="{EFF76B94-22D9-5F41-8A06-A374E4D21892}" type="pres">
      <dgm:prSet presAssocID="{186A5370-4F37-9942-B7B7-D75358DF57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036D4F8-5F84-894A-83FC-28E08B025B91}" type="pres">
      <dgm:prSet presAssocID="{60CC4DAF-BE54-8E4F-BDA1-DF9E7DA8012B}" presName="Name8" presStyleCnt="0"/>
      <dgm:spPr/>
    </dgm:pt>
    <dgm:pt modelId="{E1A9BE9A-D686-A446-9F0C-69E62717D1A0}" type="pres">
      <dgm:prSet presAssocID="{60CC4DAF-BE54-8E4F-BDA1-DF9E7DA8012B}" presName="level" presStyleLbl="node1" presStyleIdx="3" presStyleCnt="4">
        <dgm:presLayoutVars>
          <dgm:chMax val="1"/>
          <dgm:bulletEnabled val="1"/>
        </dgm:presLayoutVars>
      </dgm:prSet>
      <dgm:spPr/>
    </dgm:pt>
    <dgm:pt modelId="{3DDA35F9-2843-274E-A36E-E6E0090037CA}" type="pres">
      <dgm:prSet presAssocID="{60CC4DAF-BE54-8E4F-BDA1-DF9E7DA8012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5459E0D-5A0C-5A48-A7E7-FA450D7C0E16}" type="presOf" srcId="{186A5370-4F37-9942-B7B7-D75358DF57A4}" destId="{EFF76B94-22D9-5F41-8A06-A374E4D21892}" srcOrd="1" destOrd="0" presId="urn:microsoft.com/office/officeart/2005/8/layout/pyramid3"/>
    <dgm:cxn modelId="{5C5EED12-DE3B-9446-90FB-02163C6986A8}" type="presOf" srcId="{F33BB108-B536-884F-A8C4-6C16387EAE0D}" destId="{4D0839C7-7868-D74B-9516-D1CBBEE14F31}" srcOrd="0" destOrd="0" presId="urn:microsoft.com/office/officeart/2005/8/layout/pyramid3"/>
    <dgm:cxn modelId="{B8BA6415-E8A1-6A4A-9A17-4283C375BC68}" type="presOf" srcId="{15452248-C2DD-E041-98E7-E07E36BF6036}" destId="{4A79A3F8-AD3B-C849-8263-5AD752D04693}" srcOrd="0" destOrd="0" presId="urn:microsoft.com/office/officeart/2005/8/layout/pyramid3"/>
    <dgm:cxn modelId="{5DA13F1B-29CB-B945-B335-6114E05C9B7D}" type="presOf" srcId="{60CC4DAF-BE54-8E4F-BDA1-DF9E7DA8012B}" destId="{E1A9BE9A-D686-A446-9F0C-69E62717D1A0}" srcOrd="0" destOrd="0" presId="urn:microsoft.com/office/officeart/2005/8/layout/pyramid3"/>
    <dgm:cxn modelId="{2A69BF87-694B-C940-8441-9886C92FB950}" srcId="{15452248-C2DD-E041-98E7-E07E36BF6036}" destId="{60CC4DAF-BE54-8E4F-BDA1-DF9E7DA8012B}" srcOrd="3" destOrd="0" parTransId="{D62D26B5-AE08-CE41-A84D-F1CE4295F8A9}" sibTransId="{C75C2965-C6E4-A740-A19E-7925F0B147D2}"/>
    <dgm:cxn modelId="{7CEE0B8F-556B-3D4B-B27A-D0A2B133404D}" type="presOf" srcId="{186A5370-4F37-9942-B7B7-D75358DF57A4}" destId="{9FAAA4CC-2A2F-0B42-8E8B-856395D96014}" srcOrd="0" destOrd="0" presId="urn:microsoft.com/office/officeart/2005/8/layout/pyramid3"/>
    <dgm:cxn modelId="{2FCDE79D-C51B-5148-AC45-A4866B1D8B88}" srcId="{15452248-C2DD-E041-98E7-E07E36BF6036}" destId="{186A5370-4F37-9942-B7B7-D75358DF57A4}" srcOrd="2" destOrd="0" parTransId="{B91E82BE-FC80-134D-BEE7-29FFAF42E8E1}" sibTransId="{87319F96-7CC8-B34E-8155-B61937DF9282}"/>
    <dgm:cxn modelId="{E9C7C6A0-A2C8-0F45-97EB-F15D7EDEB55D}" srcId="{15452248-C2DD-E041-98E7-E07E36BF6036}" destId="{D1483FA4-1818-B14C-B113-A55E803DACB6}" srcOrd="1" destOrd="0" parTransId="{F6DC0771-13FB-B34C-8769-FE2FE30CBEF7}" sibTransId="{15215A1F-305A-3B4E-985B-A50ADCE0F4BB}"/>
    <dgm:cxn modelId="{500389C4-71DA-364B-97F0-720CA4E769E4}" type="presOf" srcId="{F33BB108-B536-884F-A8C4-6C16387EAE0D}" destId="{20072AFB-845A-6D48-AE3C-265100213A09}" srcOrd="1" destOrd="0" presId="urn:microsoft.com/office/officeart/2005/8/layout/pyramid3"/>
    <dgm:cxn modelId="{0284A8D4-6A2A-0F4B-A91E-0595D54757C3}" type="presOf" srcId="{D1483FA4-1818-B14C-B113-A55E803DACB6}" destId="{E59D02CC-C5C9-4941-B06F-4325764308B8}" srcOrd="1" destOrd="0" presId="urn:microsoft.com/office/officeart/2005/8/layout/pyramid3"/>
    <dgm:cxn modelId="{BCA05FF4-34D7-3544-8BCA-F5633286B2A8}" srcId="{15452248-C2DD-E041-98E7-E07E36BF6036}" destId="{F33BB108-B536-884F-A8C4-6C16387EAE0D}" srcOrd="0" destOrd="0" parTransId="{36608AE5-272D-FA4B-8D61-A0286889B64C}" sibTransId="{F9956C42-2C88-D34C-9D78-5D383553713D}"/>
    <dgm:cxn modelId="{56C5CBFB-BF80-884E-BC30-99ED02216248}" type="presOf" srcId="{D1483FA4-1818-B14C-B113-A55E803DACB6}" destId="{13F3C6FE-3E2C-3E48-8E66-B8C10FD2B281}" srcOrd="0" destOrd="0" presId="urn:microsoft.com/office/officeart/2005/8/layout/pyramid3"/>
    <dgm:cxn modelId="{B7F1DCFF-EC01-C242-BB7B-7C6FAD980F37}" type="presOf" srcId="{60CC4DAF-BE54-8E4F-BDA1-DF9E7DA8012B}" destId="{3DDA35F9-2843-274E-A36E-E6E0090037CA}" srcOrd="1" destOrd="0" presId="urn:microsoft.com/office/officeart/2005/8/layout/pyramid3"/>
    <dgm:cxn modelId="{E3947C95-6520-404E-8723-D41BD0BF310B}" type="presParOf" srcId="{4A79A3F8-AD3B-C849-8263-5AD752D04693}" destId="{12080C29-09D1-F647-925C-6A6C3C2326A6}" srcOrd="0" destOrd="0" presId="urn:microsoft.com/office/officeart/2005/8/layout/pyramid3"/>
    <dgm:cxn modelId="{DC7BC124-771A-1A4C-A813-4D82DF51EDF5}" type="presParOf" srcId="{12080C29-09D1-F647-925C-6A6C3C2326A6}" destId="{4D0839C7-7868-D74B-9516-D1CBBEE14F31}" srcOrd="0" destOrd="0" presId="urn:microsoft.com/office/officeart/2005/8/layout/pyramid3"/>
    <dgm:cxn modelId="{DE7CEF4C-645E-F64A-BE49-F8780A89F424}" type="presParOf" srcId="{12080C29-09D1-F647-925C-6A6C3C2326A6}" destId="{20072AFB-845A-6D48-AE3C-265100213A09}" srcOrd="1" destOrd="0" presId="urn:microsoft.com/office/officeart/2005/8/layout/pyramid3"/>
    <dgm:cxn modelId="{AC9DD972-79BE-8946-BD0E-1D46E3C97EEF}" type="presParOf" srcId="{4A79A3F8-AD3B-C849-8263-5AD752D04693}" destId="{8DED1762-503C-9242-A202-2BE4D3477B94}" srcOrd="1" destOrd="0" presId="urn:microsoft.com/office/officeart/2005/8/layout/pyramid3"/>
    <dgm:cxn modelId="{E3D6018C-3E57-B14D-BC12-93CC8CA9B7FF}" type="presParOf" srcId="{8DED1762-503C-9242-A202-2BE4D3477B94}" destId="{13F3C6FE-3E2C-3E48-8E66-B8C10FD2B281}" srcOrd="0" destOrd="0" presId="urn:microsoft.com/office/officeart/2005/8/layout/pyramid3"/>
    <dgm:cxn modelId="{DC358927-FC2F-6449-B44C-C5E8C3FE9CDE}" type="presParOf" srcId="{8DED1762-503C-9242-A202-2BE4D3477B94}" destId="{E59D02CC-C5C9-4941-B06F-4325764308B8}" srcOrd="1" destOrd="0" presId="urn:microsoft.com/office/officeart/2005/8/layout/pyramid3"/>
    <dgm:cxn modelId="{53523733-602C-4345-84E1-DA44508D76B3}" type="presParOf" srcId="{4A79A3F8-AD3B-C849-8263-5AD752D04693}" destId="{53C46797-FFBC-7B46-A305-EDE61E29FBB3}" srcOrd="2" destOrd="0" presId="urn:microsoft.com/office/officeart/2005/8/layout/pyramid3"/>
    <dgm:cxn modelId="{2DFF03E6-DA58-8B48-9314-441E11219A35}" type="presParOf" srcId="{53C46797-FFBC-7B46-A305-EDE61E29FBB3}" destId="{9FAAA4CC-2A2F-0B42-8E8B-856395D96014}" srcOrd="0" destOrd="0" presId="urn:microsoft.com/office/officeart/2005/8/layout/pyramid3"/>
    <dgm:cxn modelId="{94AB936D-BCFF-A04F-8B25-A7B3710BB40E}" type="presParOf" srcId="{53C46797-FFBC-7B46-A305-EDE61E29FBB3}" destId="{EFF76B94-22D9-5F41-8A06-A374E4D21892}" srcOrd="1" destOrd="0" presId="urn:microsoft.com/office/officeart/2005/8/layout/pyramid3"/>
    <dgm:cxn modelId="{2E1D0114-EB18-B14C-9775-FFB81F2D238F}" type="presParOf" srcId="{4A79A3F8-AD3B-C849-8263-5AD752D04693}" destId="{4036D4F8-5F84-894A-83FC-28E08B025B91}" srcOrd="3" destOrd="0" presId="urn:microsoft.com/office/officeart/2005/8/layout/pyramid3"/>
    <dgm:cxn modelId="{972DB592-6DB9-204D-AD49-9403E88A6EFD}" type="presParOf" srcId="{4036D4F8-5F84-894A-83FC-28E08B025B91}" destId="{E1A9BE9A-D686-A446-9F0C-69E62717D1A0}" srcOrd="0" destOrd="0" presId="urn:microsoft.com/office/officeart/2005/8/layout/pyramid3"/>
    <dgm:cxn modelId="{8E2EA91C-3907-704B-A949-9E252F9C7351}" type="presParOf" srcId="{4036D4F8-5F84-894A-83FC-28E08B025B91}" destId="{3DDA35F9-2843-274E-A36E-E6E0090037C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1EFF10-580E-4A28-8EFB-4C9390C7054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E10FF6D-3CDA-4ECA-BBF5-15B06A751419}">
      <dgm:prSet phldrT="[Tekst]"/>
      <dgm:spPr>
        <a:solidFill>
          <a:srgbClr val="030FA0"/>
        </a:solidFill>
      </dgm:spPr>
      <dgm:t>
        <a:bodyPr/>
        <a:lstStyle/>
        <a:p>
          <a:r>
            <a:rPr lang="pl-PL">
              <a:latin typeface="Nordea Sans Large Bold" panose="00000800000000000000" pitchFamily="50" charset="0"/>
            </a:rPr>
            <a:t>Plan</a:t>
          </a:r>
        </a:p>
      </dgm:t>
    </dgm:pt>
    <dgm:pt modelId="{5A62EFB5-02B5-4480-8C30-31E1692FF17B}" type="parTrans" cxnId="{10AB5ADD-4C34-4F0A-9F94-36964D84BE6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447B1434-6FA7-4FBF-A869-6CA18525AE02}" type="sibTrans" cxnId="{10AB5ADD-4C34-4F0A-9F94-36964D84BE6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F22B4104-4DF3-49BC-A52D-9DDC2A357E79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Code</a:t>
          </a:r>
          <a:endParaRPr lang="pl-PL">
            <a:latin typeface="Nordea Sans Large Bold" panose="00000800000000000000" pitchFamily="50" charset="0"/>
          </a:endParaRPr>
        </a:p>
      </dgm:t>
    </dgm:pt>
    <dgm:pt modelId="{3004A8F4-30B1-47DF-B8D9-39315CBA620A}" type="parTrans" cxnId="{1B0EF1C8-E438-4634-89A2-14277366F707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6BA470D-016A-41AA-B064-6BACDEEC55C3}" type="sibTrans" cxnId="{1B0EF1C8-E438-4634-89A2-14277366F707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75FB6B40-A44E-4ADE-8FF1-8AA43DB2DE2B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Build</a:t>
          </a:r>
          <a:endParaRPr lang="pl-PL">
            <a:latin typeface="Nordea Sans Large Bold" panose="00000800000000000000" pitchFamily="50" charset="0"/>
          </a:endParaRPr>
        </a:p>
      </dgm:t>
    </dgm:pt>
    <dgm:pt modelId="{319CEB23-5922-46CA-9318-D7A56EC26992}" type="parTrans" cxnId="{300F83E1-F37D-464B-9702-FFFDA012CF6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21CC120-3342-4FBE-96E1-FE03F51697A8}" type="sibTrans" cxnId="{300F83E1-F37D-464B-9702-FFFDA012CF6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B0EF9983-58E5-4DC2-80DD-827002A40364}">
      <dgm:prSet phldrT="[Tekst]"/>
      <dgm:spPr>
        <a:solidFill>
          <a:srgbClr val="030FA0"/>
        </a:solidFill>
      </dgm:spPr>
      <dgm:t>
        <a:bodyPr/>
        <a:lstStyle/>
        <a:p>
          <a:r>
            <a:rPr lang="pl-PL">
              <a:latin typeface="Nordea Sans Large Bold" panose="00000800000000000000" pitchFamily="50" charset="0"/>
            </a:rPr>
            <a:t>Test</a:t>
          </a:r>
        </a:p>
      </dgm:t>
    </dgm:pt>
    <dgm:pt modelId="{04FAA000-43D2-4CDB-B563-5F9B87B8DDF2}" type="parTrans" cxnId="{33930131-75A9-4B0F-8363-C121217B802C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59BF26E2-960C-4324-A3AD-313F074E1885}" type="sibTrans" cxnId="{33930131-75A9-4B0F-8363-C121217B802C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51C4FAF-CAA2-42DB-A60C-5859B88D2243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Release</a:t>
          </a:r>
          <a:endParaRPr lang="pl-PL">
            <a:latin typeface="Nordea Sans Large Bold" panose="00000800000000000000" pitchFamily="50" charset="0"/>
          </a:endParaRPr>
        </a:p>
      </dgm:t>
    </dgm:pt>
    <dgm:pt modelId="{34AE41C1-2CFC-4788-9AF4-AF827FAA7B71}" type="parTrans" cxnId="{379BB888-7F9A-4CE1-B262-0ED042DC7454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D80CB81-1C4C-41C5-AB78-7A0F924098E2}" type="sibTrans" cxnId="{379BB888-7F9A-4CE1-B262-0ED042DC7454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7E1E972-CCCE-4023-9C09-1256C1DB0378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Deploy</a:t>
          </a:r>
          <a:endParaRPr lang="pl-PL">
            <a:latin typeface="Nordea Sans Large Bold" panose="00000800000000000000" pitchFamily="50" charset="0"/>
          </a:endParaRPr>
        </a:p>
      </dgm:t>
    </dgm:pt>
    <dgm:pt modelId="{4EF860AB-EA32-4B17-9531-99B810B43F32}" type="parTrans" cxnId="{75217AAC-DFF1-4FDA-B8BA-4488238CBEB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6F22CF4C-047F-4707-A7E3-1061D7B64772}" type="sibTrans" cxnId="{75217AAC-DFF1-4FDA-B8BA-4488238CBEB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135F0C83-CE0D-4B1B-8988-71EC029F7B51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Operate</a:t>
          </a:r>
          <a:endParaRPr lang="pl-PL">
            <a:latin typeface="Nordea Sans Large Bold" panose="00000800000000000000" pitchFamily="50" charset="0"/>
          </a:endParaRPr>
        </a:p>
      </dgm:t>
    </dgm:pt>
    <dgm:pt modelId="{F68A02CD-A7E4-4A9B-B11C-95D95ECA79DC}" type="parTrans" cxnId="{1CB081F8-29A7-4D4E-B552-CE631B9993A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D8DA627-3B6D-4CC8-B125-A4F9F1AE7913}" type="sibTrans" cxnId="{1CB081F8-29A7-4D4E-B552-CE631B9993A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2581E6C8-B861-4AAF-8E43-AB02B55F00B8}" type="pres">
      <dgm:prSet presAssocID="{581EFF10-580E-4A28-8EFB-4C9390C70545}" presName="Name0" presStyleCnt="0">
        <dgm:presLayoutVars>
          <dgm:dir/>
          <dgm:animLvl val="lvl"/>
          <dgm:resizeHandles val="exact"/>
        </dgm:presLayoutVars>
      </dgm:prSet>
      <dgm:spPr/>
    </dgm:pt>
    <dgm:pt modelId="{DAB05A60-8BD4-44ED-95C3-FCBD1E172A7B}" type="pres">
      <dgm:prSet presAssocID="{BE10FF6D-3CDA-4ECA-BBF5-15B06A75141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A5DE282-EF3C-45B7-991B-A39F5F9C310F}" type="pres">
      <dgm:prSet presAssocID="{447B1434-6FA7-4FBF-A869-6CA18525AE02}" presName="parTxOnlySpace" presStyleCnt="0"/>
      <dgm:spPr/>
    </dgm:pt>
    <dgm:pt modelId="{0E42F14E-722F-4DCE-B002-4F4778B2A80B}" type="pres">
      <dgm:prSet presAssocID="{F22B4104-4DF3-49BC-A52D-9DDC2A357E7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76565E9F-8E18-423B-9B5F-88489C8BF569}" type="pres">
      <dgm:prSet presAssocID="{86BA470D-016A-41AA-B064-6BACDEEC55C3}" presName="parTxOnlySpace" presStyleCnt="0"/>
      <dgm:spPr/>
    </dgm:pt>
    <dgm:pt modelId="{C5EA9FE4-9F22-4629-9779-5B200727D69E}" type="pres">
      <dgm:prSet presAssocID="{75FB6B40-A44E-4ADE-8FF1-8AA43DB2DE2B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2EDCEAF-49E0-45DF-86DA-6BF4697E2196}" type="pres">
      <dgm:prSet presAssocID="{821CC120-3342-4FBE-96E1-FE03F51697A8}" presName="parTxOnlySpace" presStyleCnt="0"/>
      <dgm:spPr/>
    </dgm:pt>
    <dgm:pt modelId="{DEA796C3-A595-4C50-BAD0-118A065CC621}" type="pres">
      <dgm:prSet presAssocID="{B0EF9983-58E5-4DC2-80DD-827002A4036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EF086F-AAA7-4138-B416-3044749D5FF3}" type="pres">
      <dgm:prSet presAssocID="{59BF26E2-960C-4324-A3AD-313F074E1885}" presName="parTxOnlySpace" presStyleCnt="0"/>
      <dgm:spPr/>
    </dgm:pt>
    <dgm:pt modelId="{CE0C43AF-16F9-4AB0-B106-A658D7DD42E8}" type="pres">
      <dgm:prSet presAssocID="{851C4FAF-CAA2-42DB-A60C-5859B88D224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EC108FE-8FDA-4121-8867-AA784DC57576}" type="pres">
      <dgm:prSet presAssocID="{9D80CB81-1C4C-41C5-AB78-7A0F924098E2}" presName="parTxOnlySpace" presStyleCnt="0"/>
      <dgm:spPr/>
    </dgm:pt>
    <dgm:pt modelId="{0D0611F2-4B74-401E-90CF-0CA0F4619272}" type="pres">
      <dgm:prSet presAssocID="{97E1E972-CCCE-4023-9C09-1256C1DB037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D4FFE0B-336D-4B79-9654-0223FCBF781A}" type="pres">
      <dgm:prSet presAssocID="{6F22CF4C-047F-4707-A7E3-1061D7B64772}" presName="parTxOnlySpace" presStyleCnt="0"/>
      <dgm:spPr/>
    </dgm:pt>
    <dgm:pt modelId="{63E20FF9-67A3-4C9E-9633-FF63C3D2B993}" type="pres">
      <dgm:prSet presAssocID="{135F0C83-CE0D-4B1B-8988-71EC029F7B5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C1CBF0F-5959-49DF-A687-691E69DC1CCF}" type="presOf" srcId="{B0EF9983-58E5-4DC2-80DD-827002A40364}" destId="{DEA796C3-A595-4C50-BAD0-118A065CC621}" srcOrd="0" destOrd="0" presId="urn:microsoft.com/office/officeart/2005/8/layout/chevron1"/>
    <dgm:cxn modelId="{33930131-75A9-4B0F-8363-C121217B802C}" srcId="{581EFF10-580E-4A28-8EFB-4C9390C70545}" destId="{B0EF9983-58E5-4DC2-80DD-827002A40364}" srcOrd="3" destOrd="0" parTransId="{04FAA000-43D2-4CDB-B563-5F9B87B8DDF2}" sibTransId="{59BF26E2-960C-4324-A3AD-313F074E1885}"/>
    <dgm:cxn modelId="{86879D51-6836-474B-B1BE-F4998BF1C06C}" type="presOf" srcId="{97E1E972-CCCE-4023-9C09-1256C1DB0378}" destId="{0D0611F2-4B74-401E-90CF-0CA0F4619272}" srcOrd="0" destOrd="0" presId="urn:microsoft.com/office/officeart/2005/8/layout/chevron1"/>
    <dgm:cxn modelId="{32EC5C63-691F-4D06-B2E1-A61FACDE792B}" type="presOf" srcId="{F22B4104-4DF3-49BC-A52D-9DDC2A357E79}" destId="{0E42F14E-722F-4DCE-B002-4F4778B2A80B}" srcOrd="0" destOrd="0" presId="urn:microsoft.com/office/officeart/2005/8/layout/chevron1"/>
    <dgm:cxn modelId="{F23BC463-387A-4A29-ADD7-D16C6DF22548}" type="presOf" srcId="{BE10FF6D-3CDA-4ECA-BBF5-15B06A751419}" destId="{DAB05A60-8BD4-44ED-95C3-FCBD1E172A7B}" srcOrd="0" destOrd="0" presId="urn:microsoft.com/office/officeart/2005/8/layout/chevron1"/>
    <dgm:cxn modelId="{5D0D3966-7E88-4735-8938-90AF68365A04}" type="presOf" srcId="{851C4FAF-CAA2-42DB-A60C-5859B88D2243}" destId="{CE0C43AF-16F9-4AB0-B106-A658D7DD42E8}" srcOrd="0" destOrd="0" presId="urn:microsoft.com/office/officeart/2005/8/layout/chevron1"/>
    <dgm:cxn modelId="{C73B8469-92C4-40BC-80E5-6AD9B7FC85F0}" type="presOf" srcId="{135F0C83-CE0D-4B1B-8988-71EC029F7B51}" destId="{63E20FF9-67A3-4C9E-9633-FF63C3D2B993}" srcOrd="0" destOrd="0" presId="urn:microsoft.com/office/officeart/2005/8/layout/chevron1"/>
    <dgm:cxn modelId="{379BB888-7F9A-4CE1-B262-0ED042DC7454}" srcId="{581EFF10-580E-4A28-8EFB-4C9390C70545}" destId="{851C4FAF-CAA2-42DB-A60C-5859B88D2243}" srcOrd="4" destOrd="0" parTransId="{34AE41C1-2CFC-4788-9AF4-AF827FAA7B71}" sibTransId="{9D80CB81-1C4C-41C5-AB78-7A0F924098E2}"/>
    <dgm:cxn modelId="{750C579E-D7ED-4380-9046-C19B990703EE}" type="presOf" srcId="{581EFF10-580E-4A28-8EFB-4C9390C70545}" destId="{2581E6C8-B861-4AAF-8E43-AB02B55F00B8}" srcOrd="0" destOrd="0" presId="urn:microsoft.com/office/officeart/2005/8/layout/chevron1"/>
    <dgm:cxn modelId="{75217AAC-DFF1-4FDA-B8BA-4488238CBEB0}" srcId="{581EFF10-580E-4A28-8EFB-4C9390C70545}" destId="{97E1E972-CCCE-4023-9C09-1256C1DB0378}" srcOrd="5" destOrd="0" parTransId="{4EF860AB-EA32-4B17-9531-99B810B43F32}" sibTransId="{6F22CF4C-047F-4707-A7E3-1061D7B64772}"/>
    <dgm:cxn modelId="{1B0EF1C8-E438-4634-89A2-14277366F707}" srcId="{581EFF10-580E-4A28-8EFB-4C9390C70545}" destId="{F22B4104-4DF3-49BC-A52D-9DDC2A357E79}" srcOrd="1" destOrd="0" parTransId="{3004A8F4-30B1-47DF-B8D9-39315CBA620A}" sibTransId="{86BA470D-016A-41AA-B064-6BACDEEC55C3}"/>
    <dgm:cxn modelId="{10AB5ADD-4C34-4F0A-9F94-36964D84BE65}" srcId="{581EFF10-580E-4A28-8EFB-4C9390C70545}" destId="{BE10FF6D-3CDA-4ECA-BBF5-15B06A751419}" srcOrd="0" destOrd="0" parTransId="{5A62EFB5-02B5-4480-8C30-31E1692FF17B}" sibTransId="{447B1434-6FA7-4FBF-A869-6CA18525AE02}"/>
    <dgm:cxn modelId="{33BFAADE-D764-4F40-AE66-EB78A0D7EDD4}" type="presOf" srcId="{75FB6B40-A44E-4ADE-8FF1-8AA43DB2DE2B}" destId="{C5EA9FE4-9F22-4629-9779-5B200727D69E}" srcOrd="0" destOrd="0" presId="urn:microsoft.com/office/officeart/2005/8/layout/chevron1"/>
    <dgm:cxn modelId="{300F83E1-F37D-464B-9702-FFFDA012CF60}" srcId="{581EFF10-580E-4A28-8EFB-4C9390C70545}" destId="{75FB6B40-A44E-4ADE-8FF1-8AA43DB2DE2B}" srcOrd="2" destOrd="0" parTransId="{319CEB23-5922-46CA-9318-D7A56EC26992}" sibTransId="{821CC120-3342-4FBE-96E1-FE03F51697A8}"/>
    <dgm:cxn modelId="{1CB081F8-29A7-4D4E-B552-CE631B9993A5}" srcId="{581EFF10-580E-4A28-8EFB-4C9390C70545}" destId="{135F0C83-CE0D-4B1B-8988-71EC029F7B51}" srcOrd="6" destOrd="0" parTransId="{F68A02CD-A7E4-4A9B-B11C-95D95ECA79DC}" sibTransId="{9D8DA627-3B6D-4CC8-B125-A4F9F1AE7913}"/>
    <dgm:cxn modelId="{5AA0346B-4411-4496-9EFB-A72F24A97184}" type="presParOf" srcId="{2581E6C8-B861-4AAF-8E43-AB02B55F00B8}" destId="{DAB05A60-8BD4-44ED-95C3-FCBD1E172A7B}" srcOrd="0" destOrd="0" presId="urn:microsoft.com/office/officeart/2005/8/layout/chevron1"/>
    <dgm:cxn modelId="{6BEA5DA9-D5D9-4F0F-A7AC-A8C261DA2412}" type="presParOf" srcId="{2581E6C8-B861-4AAF-8E43-AB02B55F00B8}" destId="{9A5DE282-EF3C-45B7-991B-A39F5F9C310F}" srcOrd="1" destOrd="0" presId="urn:microsoft.com/office/officeart/2005/8/layout/chevron1"/>
    <dgm:cxn modelId="{992177BB-20AE-40B7-8C93-FAD688291294}" type="presParOf" srcId="{2581E6C8-B861-4AAF-8E43-AB02B55F00B8}" destId="{0E42F14E-722F-4DCE-B002-4F4778B2A80B}" srcOrd="2" destOrd="0" presId="urn:microsoft.com/office/officeart/2005/8/layout/chevron1"/>
    <dgm:cxn modelId="{F9406F33-C3C3-45F8-AE31-B1E2F7C70802}" type="presParOf" srcId="{2581E6C8-B861-4AAF-8E43-AB02B55F00B8}" destId="{76565E9F-8E18-423B-9B5F-88489C8BF569}" srcOrd="3" destOrd="0" presId="urn:microsoft.com/office/officeart/2005/8/layout/chevron1"/>
    <dgm:cxn modelId="{FFA71382-A92E-4ADF-BBA2-BE39EC3306CD}" type="presParOf" srcId="{2581E6C8-B861-4AAF-8E43-AB02B55F00B8}" destId="{C5EA9FE4-9F22-4629-9779-5B200727D69E}" srcOrd="4" destOrd="0" presId="urn:microsoft.com/office/officeart/2005/8/layout/chevron1"/>
    <dgm:cxn modelId="{BE55E90E-2B2E-440A-93F4-644A8F64B6B2}" type="presParOf" srcId="{2581E6C8-B861-4AAF-8E43-AB02B55F00B8}" destId="{E2EDCEAF-49E0-45DF-86DA-6BF4697E2196}" srcOrd="5" destOrd="0" presId="urn:microsoft.com/office/officeart/2005/8/layout/chevron1"/>
    <dgm:cxn modelId="{4F6906BE-0048-4B99-92DE-3D22BD0FB809}" type="presParOf" srcId="{2581E6C8-B861-4AAF-8E43-AB02B55F00B8}" destId="{DEA796C3-A595-4C50-BAD0-118A065CC621}" srcOrd="6" destOrd="0" presId="urn:microsoft.com/office/officeart/2005/8/layout/chevron1"/>
    <dgm:cxn modelId="{35772D5D-53FA-4EBE-8FAB-802829FCB735}" type="presParOf" srcId="{2581E6C8-B861-4AAF-8E43-AB02B55F00B8}" destId="{F3EF086F-AAA7-4138-B416-3044749D5FF3}" srcOrd="7" destOrd="0" presId="urn:microsoft.com/office/officeart/2005/8/layout/chevron1"/>
    <dgm:cxn modelId="{C96AC8CA-98F5-4096-8EC2-8DB1417EEA3F}" type="presParOf" srcId="{2581E6C8-B861-4AAF-8E43-AB02B55F00B8}" destId="{CE0C43AF-16F9-4AB0-B106-A658D7DD42E8}" srcOrd="8" destOrd="0" presId="urn:microsoft.com/office/officeart/2005/8/layout/chevron1"/>
    <dgm:cxn modelId="{4EE905F8-81BC-42F4-B0A6-88B887B60F40}" type="presParOf" srcId="{2581E6C8-B861-4AAF-8E43-AB02B55F00B8}" destId="{DEC108FE-8FDA-4121-8867-AA784DC57576}" srcOrd="9" destOrd="0" presId="urn:microsoft.com/office/officeart/2005/8/layout/chevron1"/>
    <dgm:cxn modelId="{AB9F447F-5B77-41AA-A3BA-93F4581A80B1}" type="presParOf" srcId="{2581E6C8-B861-4AAF-8E43-AB02B55F00B8}" destId="{0D0611F2-4B74-401E-90CF-0CA0F4619272}" srcOrd="10" destOrd="0" presId="urn:microsoft.com/office/officeart/2005/8/layout/chevron1"/>
    <dgm:cxn modelId="{81E2E0BA-882B-46CC-96C9-1B4A87A3B474}" type="presParOf" srcId="{2581E6C8-B861-4AAF-8E43-AB02B55F00B8}" destId="{9D4FFE0B-336D-4B79-9654-0223FCBF781A}" srcOrd="11" destOrd="0" presId="urn:microsoft.com/office/officeart/2005/8/layout/chevron1"/>
    <dgm:cxn modelId="{C89A6F4A-E10A-4C37-9F71-91E7267C779F}" type="presParOf" srcId="{2581E6C8-B861-4AAF-8E43-AB02B55F00B8}" destId="{63E20FF9-67A3-4C9E-9633-FF63C3D2B9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92D575-A59A-4DE8-948C-3A78EE0561DE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D54C5FA-F60B-4C1B-A601-971599588751}">
      <dgm:prSet phldrT="[Tekst]" custT="1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 sz="1200">
              <a:latin typeface="Nordea Sans Large Bold" panose="00000800000000000000" pitchFamily="50" charset="0"/>
            </a:rPr>
            <a:t>Development</a:t>
          </a:r>
        </a:p>
      </dgm:t>
    </dgm:pt>
    <dgm:pt modelId="{E66FD762-F5BC-4944-BEF6-83232453ADA5}" type="parTrans" cxnId="{53C571FE-2186-48F8-AAA5-5360C7D35592}">
      <dgm:prSet/>
      <dgm:spPr/>
      <dgm:t>
        <a:bodyPr/>
        <a:lstStyle/>
        <a:p>
          <a:endParaRPr lang="pl-PL"/>
        </a:p>
      </dgm:t>
    </dgm:pt>
    <dgm:pt modelId="{6D3C368D-0999-4915-BB96-248136166620}" type="sibTrans" cxnId="{53C571FE-2186-48F8-AAA5-5360C7D35592}">
      <dgm:prSet/>
      <dgm:spPr/>
      <dgm:t>
        <a:bodyPr/>
        <a:lstStyle/>
        <a:p>
          <a:endParaRPr lang="pl-PL"/>
        </a:p>
      </dgm:t>
    </dgm:pt>
    <dgm:pt modelId="{C0664D14-F0A2-439A-AE8D-770AA81EB919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D6162E85-4983-43A5-A2AD-227E19CD279B}" type="parTrans" cxnId="{5D0723A8-AC4E-4F7E-A760-0CB9409E0B1F}">
      <dgm:prSet/>
      <dgm:spPr/>
      <dgm:t>
        <a:bodyPr/>
        <a:lstStyle/>
        <a:p>
          <a:endParaRPr lang="pl-PL"/>
        </a:p>
      </dgm:t>
    </dgm:pt>
    <dgm:pt modelId="{3A848BFD-D36E-4795-8B69-E71FC50CE0AE}" type="sibTrans" cxnId="{5D0723A8-AC4E-4F7E-A760-0CB9409E0B1F}">
      <dgm:prSet/>
      <dgm:spPr/>
      <dgm:t>
        <a:bodyPr/>
        <a:lstStyle/>
        <a:p>
          <a:endParaRPr lang="pl-PL"/>
        </a:p>
      </dgm:t>
    </dgm:pt>
    <dgm:pt modelId="{DDB6D1ED-4A16-475B-AAC0-B3FE111DC427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BEF3F626-6466-4072-9E61-7B44B4196151}" type="parTrans" cxnId="{5BC7ADC8-CA76-4480-9BFD-FB31DCB22FCC}">
      <dgm:prSet/>
      <dgm:spPr/>
      <dgm:t>
        <a:bodyPr/>
        <a:lstStyle/>
        <a:p>
          <a:endParaRPr lang="pl-PL"/>
        </a:p>
      </dgm:t>
    </dgm:pt>
    <dgm:pt modelId="{381E264F-74B3-4519-BA20-D1F66530D659}" type="sibTrans" cxnId="{5BC7ADC8-CA76-4480-9BFD-FB31DCB22FCC}">
      <dgm:prSet/>
      <dgm:spPr/>
      <dgm:t>
        <a:bodyPr/>
        <a:lstStyle/>
        <a:p>
          <a:endParaRPr lang="pl-PL"/>
        </a:p>
      </dgm:t>
    </dgm:pt>
    <dgm:pt modelId="{3B57D17F-44FE-4676-9DB1-B0EDD6555DE6}">
      <dgm:prSet phldrT="[Tekst]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>
              <a:latin typeface="Nordea Sans Large Bold" panose="00000800000000000000" pitchFamily="50" charset="0"/>
            </a:rPr>
            <a:t>Integration </a:t>
          </a:r>
        </a:p>
      </dgm:t>
    </dgm:pt>
    <dgm:pt modelId="{7EE3E386-F666-4F76-89C3-565C431CA598}" type="parTrans" cxnId="{B51D541E-C9C1-49B2-A60A-F334E8C262B9}">
      <dgm:prSet/>
      <dgm:spPr/>
      <dgm:t>
        <a:bodyPr/>
        <a:lstStyle/>
        <a:p>
          <a:endParaRPr lang="pl-PL"/>
        </a:p>
      </dgm:t>
    </dgm:pt>
    <dgm:pt modelId="{557BF12C-0654-411D-9750-227773D561A5}" type="sibTrans" cxnId="{B51D541E-C9C1-49B2-A60A-F334E8C262B9}">
      <dgm:prSet/>
      <dgm:spPr/>
      <dgm:t>
        <a:bodyPr/>
        <a:lstStyle/>
        <a:p>
          <a:endParaRPr lang="pl-PL"/>
        </a:p>
      </dgm:t>
    </dgm:pt>
    <dgm:pt modelId="{511CD161-DD66-46EC-9BF4-535B8DD7E9DE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2DAB109F-B8F0-4F69-99B4-6D074931FE42}" type="parTrans" cxnId="{0855D9CA-650F-41F5-942C-8F21B6485527}">
      <dgm:prSet/>
      <dgm:spPr/>
      <dgm:t>
        <a:bodyPr/>
        <a:lstStyle/>
        <a:p>
          <a:endParaRPr lang="pl-PL"/>
        </a:p>
      </dgm:t>
    </dgm:pt>
    <dgm:pt modelId="{E7704CA3-0AC3-4A37-B646-51521D8AE50E}" type="sibTrans" cxnId="{0855D9CA-650F-41F5-942C-8F21B6485527}">
      <dgm:prSet/>
      <dgm:spPr/>
      <dgm:t>
        <a:bodyPr/>
        <a:lstStyle/>
        <a:p>
          <a:endParaRPr lang="pl-PL"/>
        </a:p>
      </dgm:t>
    </dgm:pt>
    <dgm:pt modelId="{62C15C59-5BC4-4422-A336-1B2FB6782034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77B28818-A267-45C7-8A3B-FFDD64A7C4AB}" type="parTrans" cxnId="{1604222D-E113-41E2-91E4-53897798E095}">
      <dgm:prSet/>
      <dgm:spPr/>
      <dgm:t>
        <a:bodyPr/>
        <a:lstStyle/>
        <a:p>
          <a:endParaRPr lang="pl-PL"/>
        </a:p>
      </dgm:t>
    </dgm:pt>
    <dgm:pt modelId="{237BE2B4-A8CE-425E-A414-0F497C88AE8D}" type="sibTrans" cxnId="{1604222D-E113-41E2-91E4-53897798E095}">
      <dgm:prSet/>
      <dgm:spPr/>
      <dgm:t>
        <a:bodyPr/>
        <a:lstStyle/>
        <a:p>
          <a:endParaRPr lang="pl-PL"/>
        </a:p>
      </dgm:t>
    </dgm:pt>
    <dgm:pt modelId="{37F86EE2-9733-4682-8C13-4DC8134B4526}">
      <dgm:prSet phldrT="[Tekst]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 err="1">
              <a:latin typeface="Nordea Sans Large Bold" panose="00000800000000000000" pitchFamily="50" charset="0"/>
            </a:rPr>
            <a:t>Pre-Production</a:t>
          </a:r>
          <a:endParaRPr lang="pl-PL">
            <a:latin typeface="Nordea Sans Large Bold" panose="00000800000000000000" pitchFamily="50" charset="0"/>
          </a:endParaRPr>
        </a:p>
      </dgm:t>
    </dgm:pt>
    <dgm:pt modelId="{2F9AFC02-5A92-40B3-A0EA-AD65F86F7762}" type="parTrans" cxnId="{FAEA06DE-02DB-4897-AA1C-6D7CA9B7EFAD}">
      <dgm:prSet/>
      <dgm:spPr/>
      <dgm:t>
        <a:bodyPr/>
        <a:lstStyle/>
        <a:p>
          <a:endParaRPr lang="pl-PL"/>
        </a:p>
      </dgm:t>
    </dgm:pt>
    <dgm:pt modelId="{AE7E9A5A-B2FD-491A-950D-EFA5784C2490}" type="sibTrans" cxnId="{FAEA06DE-02DB-4897-AA1C-6D7CA9B7EFAD}">
      <dgm:prSet/>
      <dgm:spPr/>
      <dgm:t>
        <a:bodyPr/>
        <a:lstStyle/>
        <a:p>
          <a:endParaRPr lang="pl-PL"/>
        </a:p>
      </dgm:t>
    </dgm:pt>
    <dgm:pt modelId="{5B00F126-111D-4970-B912-9227C02BF586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1FC422C0-3A61-4DAE-B632-36C7F90D5E00}" type="parTrans" cxnId="{7ED49508-7183-47BE-ADEC-63F9E82D2B99}">
      <dgm:prSet/>
      <dgm:spPr/>
      <dgm:t>
        <a:bodyPr/>
        <a:lstStyle/>
        <a:p>
          <a:endParaRPr lang="pl-PL"/>
        </a:p>
      </dgm:t>
    </dgm:pt>
    <dgm:pt modelId="{D98E2C0A-3EA7-4172-AAD6-3B1FFE723CA0}" type="sibTrans" cxnId="{7ED49508-7183-47BE-ADEC-63F9E82D2B99}">
      <dgm:prSet/>
      <dgm:spPr/>
      <dgm:t>
        <a:bodyPr/>
        <a:lstStyle/>
        <a:p>
          <a:endParaRPr lang="pl-PL"/>
        </a:p>
      </dgm:t>
    </dgm:pt>
    <dgm:pt modelId="{695CF9AA-8FD2-4AF0-9ED3-685E7C707C80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99A1CDED-51E4-4BC5-89F6-4E842F687FBE}" type="parTrans" cxnId="{4E3ADE31-E891-4C07-8FA9-E6D88A2B3F22}">
      <dgm:prSet/>
      <dgm:spPr/>
      <dgm:t>
        <a:bodyPr/>
        <a:lstStyle/>
        <a:p>
          <a:endParaRPr lang="pl-PL"/>
        </a:p>
      </dgm:t>
    </dgm:pt>
    <dgm:pt modelId="{702F6B41-BF23-41C0-B079-DC456250B471}" type="sibTrans" cxnId="{4E3ADE31-E891-4C07-8FA9-E6D88A2B3F22}">
      <dgm:prSet/>
      <dgm:spPr/>
      <dgm:t>
        <a:bodyPr/>
        <a:lstStyle/>
        <a:p>
          <a:endParaRPr lang="pl-PL"/>
        </a:p>
      </dgm:t>
    </dgm:pt>
    <dgm:pt modelId="{AA2DA001-BE0E-4260-8F50-8784077D7822}" type="pres">
      <dgm:prSet presAssocID="{2992D575-A59A-4DE8-948C-3A78EE0561DE}" presName="theList" presStyleCnt="0">
        <dgm:presLayoutVars>
          <dgm:dir/>
          <dgm:animLvl val="lvl"/>
          <dgm:resizeHandles val="exact"/>
        </dgm:presLayoutVars>
      </dgm:prSet>
      <dgm:spPr/>
    </dgm:pt>
    <dgm:pt modelId="{47591BB8-425D-4112-BAA9-630833F527C6}" type="pres">
      <dgm:prSet presAssocID="{9D54C5FA-F60B-4C1B-A601-971599588751}" presName="compNode" presStyleCnt="0"/>
      <dgm:spPr/>
    </dgm:pt>
    <dgm:pt modelId="{D8E2FE04-2A07-44AD-940F-3504C5862828}" type="pres">
      <dgm:prSet presAssocID="{9D54C5FA-F60B-4C1B-A601-971599588751}" presName="noGeometry" presStyleCnt="0"/>
      <dgm:spPr/>
    </dgm:pt>
    <dgm:pt modelId="{08123FA0-E8D8-410C-8E75-2F7DB261079B}" type="pres">
      <dgm:prSet presAssocID="{9D54C5FA-F60B-4C1B-A601-971599588751}" presName="childTextVisible" presStyleLbl="bgAccFollowNode1" presStyleIdx="0" presStyleCnt="3">
        <dgm:presLayoutVars>
          <dgm:bulletEnabled val="1"/>
        </dgm:presLayoutVars>
      </dgm:prSet>
      <dgm:spPr/>
    </dgm:pt>
    <dgm:pt modelId="{8A940FB9-A083-4FCB-AE2D-D24154DC5070}" type="pres">
      <dgm:prSet presAssocID="{9D54C5FA-F60B-4C1B-A601-971599588751}" presName="childTextHidden" presStyleLbl="bgAccFollowNode1" presStyleIdx="0" presStyleCnt="3"/>
      <dgm:spPr/>
    </dgm:pt>
    <dgm:pt modelId="{285DD64D-4341-4F19-BA45-6CD6A81E2B75}" type="pres">
      <dgm:prSet presAssocID="{9D54C5FA-F60B-4C1B-A601-97159958875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45FA76-D144-4468-83EB-6281F6F4298A}" type="pres">
      <dgm:prSet presAssocID="{9D54C5FA-F60B-4C1B-A601-971599588751}" presName="aSpace" presStyleCnt="0"/>
      <dgm:spPr/>
    </dgm:pt>
    <dgm:pt modelId="{3D6824F4-DB4D-4188-8ED0-98F196839AB8}" type="pres">
      <dgm:prSet presAssocID="{3B57D17F-44FE-4676-9DB1-B0EDD6555DE6}" presName="compNode" presStyleCnt="0"/>
      <dgm:spPr/>
    </dgm:pt>
    <dgm:pt modelId="{6E7B4D65-9CE1-4370-AF5C-9864C1DF3CD2}" type="pres">
      <dgm:prSet presAssocID="{3B57D17F-44FE-4676-9DB1-B0EDD6555DE6}" presName="noGeometry" presStyleCnt="0"/>
      <dgm:spPr/>
    </dgm:pt>
    <dgm:pt modelId="{B88E07BF-9BED-4A8E-B7E9-25CADCBA43AE}" type="pres">
      <dgm:prSet presAssocID="{3B57D17F-44FE-4676-9DB1-B0EDD6555DE6}" presName="childTextVisible" presStyleLbl="bgAccFollowNode1" presStyleIdx="1" presStyleCnt="3">
        <dgm:presLayoutVars>
          <dgm:bulletEnabled val="1"/>
        </dgm:presLayoutVars>
      </dgm:prSet>
      <dgm:spPr/>
    </dgm:pt>
    <dgm:pt modelId="{F148CCCE-3DFC-45F2-8AF7-8ECC98425726}" type="pres">
      <dgm:prSet presAssocID="{3B57D17F-44FE-4676-9DB1-B0EDD6555DE6}" presName="childTextHidden" presStyleLbl="bgAccFollowNode1" presStyleIdx="1" presStyleCnt="3"/>
      <dgm:spPr/>
    </dgm:pt>
    <dgm:pt modelId="{E632FCBD-35AD-4C49-858F-DF92E6561460}" type="pres">
      <dgm:prSet presAssocID="{3B57D17F-44FE-4676-9DB1-B0EDD6555DE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8174E6-BED4-48ED-A430-64EFF54B3BA2}" type="pres">
      <dgm:prSet presAssocID="{3B57D17F-44FE-4676-9DB1-B0EDD6555DE6}" presName="aSpace" presStyleCnt="0"/>
      <dgm:spPr/>
    </dgm:pt>
    <dgm:pt modelId="{7608608A-9835-45D2-B76D-4259312EFF0C}" type="pres">
      <dgm:prSet presAssocID="{37F86EE2-9733-4682-8C13-4DC8134B4526}" presName="compNode" presStyleCnt="0"/>
      <dgm:spPr/>
    </dgm:pt>
    <dgm:pt modelId="{D902B251-F2AB-4258-BFA5-30140A1A57E8}" type="pres">
      <dgm:prSet presAssocID="{37F86EE2-9733-4682-8C13-4DC8134B4526}" presName="noGeometry" presStyleCnt="0"/>
      <dgm:spPr/>
    </dgm:pt>
    <dgm:pt modelId="{E22AE70C-076E-4B57-8340-83B26B9F9BDE}" type="pres">
      <dgm:prSet presAssocID="{37F86EE2-9733-4682-8C13-4DC8134B4526}" presName="childTextVisible" presStyleLbl="bgAccFollowNode1" presStyleIdx="2" presStyleCnt="3">
        <dgm:presLayoutVars>
          <dgm:bulletEnabled val="1"/>
        </dgm:presLayoutVars>
      </dgm:prSet>
      <dgm:spPr/>
    </dgm:pt>
    <dgm:pt modelId="{150A6F48-077A-4B78-8F47-F61E3E49D7DE}" type="pres">
      <dgm:prSet presAssocID="{37F86EE2-9733-4682-8C13-4DC8134B4526}" presName="childTextHidden" presStyleLbl="bgAccFollowNode1" presStyleIdx="2" presStyleCnt="3"/>
      <dgm:spPr/>
    </dgm:pt>
    <dgm:pt modelId="{54D81475-2AE5-4F9B-8DFB-7E127DFFE187}" type="pres">
      <dgm:prSet presAssocID="{37F86EE2-9733-4682-8C13-4DC8134B452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ED49508-7183-47BE-ADEC-63F9E82D2B99}" srcId="{37F86EE2-9733-4682-8C13-4DC8134B4526}" destId="{5B00F126-111D-4970-B912-9227C02BF586}" srcOrd="0" destOrd="0" parTransId="{1FC422C0-3A61-4DAE-B632-36C7F90D5E00}" sibTransId="{D98E2C0A-3EA7-4172-AAD6-3B1FFE723CA0}"/>
    <dgm:cxn modelId="{714C811B-4C23-49C4-AA08-458D690935DF}" type="presOf" srcId="{5B00F126-111D-4970-B912-9227C02BF586}" destId="{150A6F48-077A-4B78-8F47-F61E3E49D7DE}" srcOrd="1" destOrd="0" presId="urn:microsoft.com/office/officeart/2005/8/layout/hProcess6"/>
    <dgm:cxn modelId="{B51D541E-C9C1-49B2-A60A-F334E8C262B9}" srcId="{2992D575-A59A-4DE8-948C-3A78EE0561DE}" destId="{3B57D17F-44FE-4676-9DB1-B0EDD6555DE6}" srcOrd="1" destOrd="0" parTransId="{7EE3E386-F666-4F76-89C3-565C431CA598}" sibTransId="{557BF12C-0654-411D-9750-227773D561A5}"/>
    <dgm:cxn modelId="{9397BF29-A65A-434B-9806-6F787F3B9062}" type="presOf" srcId="{C0664D14-F0A2-439A-AE8D-770AA81EB919}" destId="{08123FA0-E8D8-410C-8E75-2F7DB261079B}" srcOrd="0" destOrd="0" presId="urn:microsoft.com/office/officeart/2005/8/layout/hProcess6"/>
    <dgm:cxn modelId="{1604222D-E113-41E2-91E4-53897798E095}" srcId="{3B57D17F-44FE-4676-9DB1-B0EDD6555DE6}" destId="{62C15C59-5BC4-4422-A336-1B2FB6782034}" srcOrd="1" destOrd="0" parTransId="{77B28818-A267-45C7-8A3B-FFDD64A7C4AB}" sibTransId="{237BE2B4-A8CE-425E-A414-0F497C88AE8D}"/>
    <dgm:cxn modelId="{71DA282D-94FB-4478-BCCA-80A388C0E058}" type="presOf" srcId="{37F86EE2-9733-4682-8C13-4DC8134B4526}" destId="{54D81475-2AE5-4F9B-8DFB-7E127DFFE187}" srcOrd="0" destOrd="0" presId="urn:microsoft.com/office/officeart/2005/8/layout/hProcess6"/>
    <dgm:cxn modelId="{E3563531-0301-4EE0-A70F-2A5DD1A39972}" type="presOf" srcId="{511CD161-DD66-46EC-9BF4-535B8DD7E9DE}" destId="{B88E07BF-9BED-4A8E-B7E9-25CADCBA43AE}" srcOrd="0" destOrd="0" presId="urn:microsoft.com/office/officeart/2005/8/layout/hProcess6"/>
    <dgm:cxn modelId="{4E3ADE31-E891-4C07-8FA9-E6D88A2B3F22}" srcId="{37F86EE2-9733-4682-8C13-4DC8134B4526}" destId="{695CF9AA-8FD2-4AF0-9ED3-685E7C707C80}" srcOrd="1" destOrd="0" parTransId="{99A1CDED-51E4-4BC5-89F6-4E842F687FBE}" sibTransId="{702F6B41-BF23-41C0-B079-DC456250B471}"/>
    <dgm:cxn modelId="{C30A5C32-EDAF-48C0-BF50-941EDF415CB2}" type="presOf" srcId="{C0664D14-F0A2-439A-AE8D-770AA81EB919}" destId="{8A940FB9-A083-4FCB-AE2D-D24154DC5070}" srcOrd="1" destOrd="0" presId="urn:microsoft.com/office/officeart/2005/8/layout/hProcess6"/>
    <dgm:cxn modelId="{04D8CE3A-F331-4937-BAB9-73351000C1B8}" type="presOf" srcId="{62C15C59-5BC4-4422-A336-1B2FB6782034}" destId="{B88E07BF-9BED-4A8E-B7E9-25CADCBA43AE}" srcOrd="0" destOrd="1" presId="urn:microsoft.com/office/officeart/2005/8/layout/hProcess6"/>
    <dgm:cxn modelId="{6B283070-E465-4139-9B81-D042A9CB1A2A}" type="presOf" srcId="{62C15C59-5BC4-4422-A336-1B2FB6782034}" destId="{F148CCCE-3DFC-45F2-8AF7-8ECC98425726}" srcOrd="1" destOrd="1" presId="urn:microsoft.com/office/officeart/2005/8/layout/hProcess6"/>
    <dgm:cxn modelId="{D1836E7A-9074-4B63-B848-3324D8ED00CC}" type="presOf" srcId="{511CD161-DD66-46EC-9BF4-535B8DD7E9DE}" destId="{F148CCCE-3DFC-45F2-8AF7-8ECC98425726}" srcOrd="1" destOrd="0" presId="urn:microsoft.com/office/officeart/2005/8/layout/hProcess6"/>
    <dgm:cxn modelId="{9C68BB88-C1F8-4701-8BAA-F08E3AA806A2}" type="presOf" srcId="{695CF9AA-8FD2-4AF0-9ED3-685E7C707C80}" destId="{E22AE70C-076E-4B57-8340-83B26B9F9BDE}" srcOrd="0" destOrd="1" presId="urn:microsoft.com/office/officeart/2005/8/layout/hProcess6"/>
    <dgm:cxn modelId="{653D84A2-129E-4878-BB02-AAA100DCCDE6}" type="presOf" srcId="{695CF9AA-8FD2-4AF0-9ED3-685E7C707C80}" destId="{150A6F48-077A-4B78-8F47-F61E3E49D7DE}" srcOrd="1" destOrd="1" presId="urn:microsoft.com/office/officeart/2005/8/layout/hProcess6"/>
    <dgm:cxn modelId="{40A135A6-8F6E-4B0B-BEBE-502EC41DF79F}" type="presOf" srcId="{9D54C5FA-F60B-4C1B-A601-971599588751}" destId="{285DD64D-4341-4F19-BA45-6CD6A81E2B75}" srcOrd="0" destOrd="0" presId="urn:microsoft.com/office/officeart/2005/8/layout/hProcess6"/>
    <dgm:cxn modelId="{5D0723A8-AC4E-4F7E-A760-0CB9409E0B1F}" srcId="{9D54C5FA-F60B-4C1B-A601-971599588751}" destId="{C0664D14-F0A2-439A-AE8D-770AA81EB919}" srcOrd="0" destOrd="0" parTransId="{D6162E85-4983-43A5-A2AD-227E19CD279B}" sibTransId="{3A848BFD-D36E-4795-8B69-E71FC50CE0AE}"/>
    <dgm:cxn modelId="{DEC056C3-1A2F-4DC8-95EC-FE3CF94C4E96}" type="presOf" srcId="{2992D575-A59A-4DE8-948C-3A78EE0561DE}" destId="{AA2DA001-BE0E-4260-8F50-8784077D7822}" srcOrd="0" destOrd="0" presId="urn:microsoft.com/office/officeart/2005/8/layout/hProcess6"/>
    <dgm:cxn modelId="{5BC7ADC8-CA76-4480-9BFD-FB31DCB22FCC}" srcId="{9D54C5FA-F60B-4C1B-A601-971599588751}" destId="{DDB6D1ED-4A16-475B-AAC0-B3FE111DC427}" srcOrd="1" destOrd="0" parTransId="{BEF3F626-6466-4072-9E61-7B44B4196151}" sibTransId="{381E264F-74B3-4519-BA20-D1F66530D659}"/>
    <dgm:cxn modelId="{B717E9C8-B019-4B28-986C-4AC778CB4315}" type="presOf" srcId="{5B00F126-111D-4970-B912-9227C02BF586}" destId="{E22AE70C-076E-4B57-8340-83B26B9F9BDE}" srcOrd="0" destOrd="0" presId="urn:microsoft.com/office/officeart/2005/8/layout/hProcess6"/>
    <dgm:cxn modelId="{0855D9CA-650F-41F5-942C-8F21B6485527}" srcId="{3B57D17F-44FE-4676-9DB1-B0EDD6555DE6}" destId="{511CD161-DD66-46EC-9BF4-535B8DD7E9DE}" srcOrd="0" destOrd="0" parTransId="{2DAB109F-B8F0-4F69-99B4-6D074931FE42}" sibTransId="{E7704CA3-0AC3-4A37-B646-51521D8AE50E}"/>
    <dgm:cxn modelId="{A7FCCCD6-578A-424B-81D3-AF5946D527AA}" type="presOf" srcId="{DDB6D1ED-4A16-475B-AAC0-B3FE111DC427}" destId="{8A940FB9-A083-4FCB-AE2D-D24154DC5070}" srcOrd="1" destOrd="1" presId="urn:microsoft.com/office/officeart/2005/8/layout/hProcess6"/>
    <dgm:cxn modelId="{FAEA06DE-02DB-4897-AA1C-6D7CA9B7EFAD}" srcId="{2992D575-A59A-4DE8-948C-3A78EE0561DE}" destId="{37F86EE2-9733-4682-8C13-4DC8134B4526}" srcOrd="2" destOrd="0" parTransId="{2F9AFC02-5A92-40B3-A0EA-AD65F86F7762}" sibTransId="{AE7E9A5A-B2FD-491A-950D-EFA5784C2490}"/>
    <dgm:cxn modelId="{703E97E6-311F-4BF4-941D-11564C267F06}" type="presOf" srcId="{3B57D17F-44FE-4676-9DB1-B0EDD6555DE6}" destId="{E632FCBD-35AD-4C49-858F-DF92E6561460}" srcOrd="0" destOrd="0" presId="urn:microsoft.com/office/officeart/2005/8/layout/hProcess6"/>
    <dgm:cxn modelId="{005D57F3-322B-4E31-B763-858708551768}" type="presOf" srcId="{DDB6D1ED-4A16-475B-AAC0-B3FE111DC427}" destId="{08123FA0-E8D8-410C-8E75-2F7DB261079B}" srcOrd="0" destOrd="1" presId="urn:microsoft.com/office/officeart/2005/8/layout/hProcess6"/>
    <dgm:cxn modelId="{53C571FE-2186-48F8-AAA5-5360C7D35592}" srcId="{2992D575-A59A-4DE8-948C-3A78EE0561DE}" destId="{9D54C5FA-F60B-4C1B-A601-971599588751}" srcOrd="0" destOrd="0" parTransId="{E66FD762-F5BC-4944-BEF6-83232453ADA5}" sibTransId="{6D3C368D-0999-4915-BB96-248136166620}"/>
    <dgm:cxn modelId="{180BA52D-32BE-4675-8A50-447C298676F3}" type="presParOf" srcId="{AA2DA001-BE0E-4260-8F50-8784077D7822}" destId="{47591BB8-425D-4112-BAA9-630833F527C6}" srcOrd="0" destOrd="0" presId="urn:microsoft.com/office/officeart/2005/8/layout/hProcess6"/>
    <dgm:cxn modelId="{BD8E6219-5308-43F8-841E-A7A49F366812}" type="presParOf" srcId="{47591BB8-425D-4112-BAA9-630833F527C6}" destId="{D8E2FE04-2A07-44AD-940F-3504C5862828}" srcOrd="0" destOrd="0" presId="urn:microsoft.com/office/officeart/2005/8/layout/hProcess6"/>
    <dgm:cxn modelId="{AC41F3AA-50CD-481A-A2B4-D702E231C9F7}" type="presParOf" srcId="{47591BB8-425D-4112-BAA9-630833F527C6}" destId="{08123FA0-E8D8-410C-8E75-2F7DB261079B}" srcOrd="1" destOrd="0" presId="urn:microsoft.com/office/officeart/2005/8/layout/hProcess6"/>
    <dgm:cxn modelId="{42934D6B-FAD9-40C4-A8AC-97EF9CEF45E0}" type="presParOf" srcId="{47591BB8-425D-4112-BAA9-630833F527C6}" destId="{8A940FB9-A083-4FCB-AE2D-D24154DC5070}" srcOrd="2" destOrd="0" presId="urn:microsoft.com/office/officeart/2005/8/layout/hProcess6"/>
    <dgm:cxn modelId="{3BA03D45-7E5E-4D31-BF9B-79E8DBC9E813}" type="presParOf" srcId="{47591BB8-425D-4112-BAA9-630833F527C6}" destId="{285DD64D-4341-4F19-BA45-6CD6A81E2B75}" srcOrd="3" destOrd="0" presId="urn:microsoft.com/office/officeart/2005/8/layout/hProcess6"/>
    <dgm:cxn modelId="{59F9D4A9-9583-456D-B9C0-8E9B072DBFAB}" type="presParOf" srcId="{AA2DA001-BE0E-4260-8F50-8784077D7822}" destId="{1145FA76-D144-4468-83EB-6281F6F4298A}" srcOrd="1" destOrd="0" presId="urn:microsoft.com/office/officeart/2005/8/layout/hProcess6"/>
    <dgm:cxn modelId="{A7066BFE-9911-419C-904D-8E2495DCF890}" type="presParOf" srcId="{AA2DA001-BE0E-4260-8F50-8784077D7822}" destId="{3D6824F4-DB4D-4188-8ED0-98F196839AB8}" srcOrd="2" destOrd="0" presId="urn:microsoft.com/office/officeart/2005/8/layout/hProcess6"/>
    <dgm:cxn modelId="{28A9610E-C178-493F-9BF5-27753B934DAC}" type="presParOf" srcId="{3D6824F4-DB4D-4188-8ED0-98F196839AB8}" destId="{6E7B4D65-9CE1-4370-AF5C-9864C1DF3CD2}" srcOrd="0" destOrd="0" presId="urn:microsoft.com/office/officeart/2005/8/layout/hProcess6"/>
    <dgm:cxn modelId="{3E7671D1-B565-4502-88F7-5758A6C79A2E}" type="presParOf" srcId="{3D6824F4-DB4D-4188-8ED0-98F196839AB8}" destId="{B88E07BF-9BED-4A8E-B7E9-25CADCBA43AE}" srcOrd="1" destOrd="0" presId="urn:microsoft.com/office/officeart/2005/8/layout/hProcess6"/>
    <dgm:cxn modelId="{CE1916F4-7674-4207-86A3-FB8DB9A38D70}" type="presParOf" srcId="{3D6824F4-DB4D-4188-8ED0-98F196839AB8}" destId="{F148CCCE-3DFC-45F2-8AF7-8ECC98425726}" srcOrd="2" destOrd="0" presId="urn:microsoft.com/office/officeart/2005/8/layout/hProcess6"/>
    <dgm:cxn modelId="{8200BD29-CCBA-4B56-9410-23CBD1D3FB3A}" type="presParOf" srcId="{3D6824F4-DB4D-4188-8ED0-98F196839AB8}" destId="{E632FCBD-35AD-4C49-858F-DF92E6561460}" srcOrd="3" destOrd="0" presId="urn:microsoft.com/office/officeart/2005/8/layout/hProcess6"/>
    <dgm:cxn modelId="{1B9B845C-C97B-46AD-A226-1FFA19D87E49}" type="presParOf" srcId="{AA2DA001-BE0E-4260-8F50-8784077D7822}" destId="{CC8174E6-BED4-48ED-A430-64EFF54B3BA2}" srcOrd="3" destOrd="0" presId="urn:microsoft.com/office/officeart/2005/8/layout/hProcess6"/>
    <dgm:cxn modelId="{973F1CA8-ACF2-4187-9DFF-200FF155766F}" type="presParOf" srcId="{AA2DA001-BE0E-4260-8F50-8784077D7822}" destId="{7608608A-9835-45D2-B76D-4259312EFF0C}" srcOrd="4" destOrd="0" presId="urn:microsoft.com/office/officeart/2005/8/layout/hProcess6"/>
    <dgm:cxn modelId="{BBF73F27-78F6-4DA2-A72F-64252DC320A6}" type="presParOf" srcId="{7608608A-9835-45D2-B76D-4259312EFF0C}" destId="{D902B251-F2AB-4258-BFA5-30140A1A57E8}" srcOrd="0" destOrd="0" presId="urn:microsoft.com/office/officeart/2005/8/layout/hProcess6"/>
    <dgm:cxn modelId="{1F5D45D8-45B8-40A2-A9A2-62917EB22AD3}" type="presParOf" srcId="{7608608A-9835-45D2-B76D-4259312EFF0C}" destId="{E22AE70C-076E-4B57-8340-83B26B9F9BDE}" srcOrd="1" destOrd="0" presId="urn:microsoft.com/office/officeart/2005/8/layout/hProcess6"/>
    <dgm:cxn modelId="{BCBCC38A-C203-444B-B689-D499656ADD17}" type="presParOf" srcId="{7608608A-9835-45D2-B76D-4259312EFF0C}" destId="{150A6F48-077A-4B78-8F47-F61E3E49D7DE}" srcOrd="2" destOrd="0" presId="urn:microsoft.com/office/officeart/2005/8/layout/hProcess6"/>
    <dgm:cxn modelId="{FEFA7FB9-CF92-48D0-8106-AEE5DC53908E}" type="presParOf" srcId="{7608608A-9835-45D2-B76D-4259312EFF0C}" destId="{54D81475-2AE5-4F9B-8DFB-7E127DFFE18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6DAC9C-6DB0-417C-A76D-5197182569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36333F-917B-4E8D-95BC-EFF26D33904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9B06CE35-BF0C-4398-9F26-58DE79123702}" type="parTrans" cxnId="{A3801856-96E1-4E6D-95AB-C95DB5BBC4EF}">
      <dgm:prSet/>
      <dgm:spPr/>
      <dgm:t>
        <a:bodyPr/>
        <a:lstStyle/>
        <a:p>
          <a:endParaRPr lang="en-US"/>
        </a:p>
      </dgm:t>
    </dgm:pt>
    <dgm:pt modelId="{17D14348-4725-4E29-ABCE-D4B91563D4B4}" type="sibTrans" cxnId="{A3801856-96E1-4E6D-95AB-C95DB5BBC4EF}">
      <dgm:prSet/>
      <dgm:spPr/>
      <dgm:t>
        <a:bodyPr/>
        <a:lstStyle/>
        <a:p>
          <a:endParaRPr lang="en-US"/>
        </a:p>
      </dgm:t>
    </dgm:pt>
    <dgm:pt modelId="{452DF1CA-A27B-4881-A2C1-1BBB57929FB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12F32973-E01A-439C-97FB-869C05643FF9}" type="parTrans" cxnId="{90883376-6B7B-4206-9AD6-DCF83ADA6B2F}">
      <dgm:prSet/>
      <dgm:spPr/>
      <dgm:t>
        <a:bodyPr/>
        <a:lstStyle/>
        <a:p>
          <a:endParaRPr lang="en-US"/>
        </a:p>
      </dgm:t>
    </dgm:pt>
    <dgm:pt modelId="{2B6CE441-0ABB-42E5-A63B-5B70C74A0B66}" type="sibTrans" cxnId="{90883376-6B7B-4206-9AD6-DCF83ADA6B2F}">
      <dgm:prSet/>
      <dgm:spPr/>
      <dgm:t>
        <a:bodyPr/>
        <a:lstStyle/>
        <a:p>
          <a:endParaRPr lang="en-US"/>
        </a:p>
      </dgm:t>
    </dgm:pt>
    <dgm:pt modelId="{932558AB-A1F2-49FA-960C-0B523196D09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E2205072-F864-4976-8CB6-73AB336A33D7}" type="parTrans" cxnId="{BC2B6D43-6ABD-4333-8B6D-50BB85B3A8AC}">
      <dgm:prSet/>
      <dgm:spPr/>
      <dgm:t>
        <a:bodyPr/>
        <a:lstStyle/>
        <a:p>
          <a:endParaRPr lang="en-US"/>
        </a:p>
      </dgm:t>
    </dgm:pt>
    <dgm:pt modelId="{EDACF9EB-5E9F-40F0-95F8-8158EB23D290}" type="sibTrans" cxnId="{BC2B6D43-6ABD-4333-8B6D-50BB85B3A8AC}">
      <dgm:prSet/>
      <dgm:spPr/>
      <dgm:t>
        <a:bodyPr/>
        <a:lstStyle/>
        <a:p>
          <a:endParaRPr lang="en-US"/>
        </a:p>
      </dgm:t>
    </dgm:pt>
    <dgm:pt modelId="{3BEA1C53-F1CC-49AC-84EC-59E2535F10B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F75DBC1-36A9-4694-A980-2B6B546A22C5}" type="parTrans" cxnId="{907AFC3D-EE94-4098-8290-6EB95D2D52A8}">
      <dgm:prSet/>
      <dgm:spPr/>
      <dgm:t>
        <a:bodyPr/>
        <a:lstStyle/>
        <a:p>
          <a:endParaRPr lang="en-US"/>
        </a:p>
      </dgm:t>
    </dgm:pt>
    <dgm:pt modelId="{896E8C21-3FD3-415A-A7D5-022314EE786A}" type="sibTrans" cxnId="{907AFC3D-EE94-4098-8290-6EB95D2D52A8}">
      <dgm:prSet/>
      <dgm:spPr/>
      <dgm:t>
        <a:bodyPr/>
        <a:lstStyle/>
        <a:p>
          <a:endParaRPr lang="en-US"/>
        </a:p>
      </dgm:t>
    </dgm:pt>
    <dgm:pt modelId="{3B0A36F8-5A91-499F-BF76-A09814381A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066984B9-34FC-4B90-9155-4529C060926C}" type="parTrans" cxnId="{146EB876-F03D-45EB-BE21-0EAEF3F9E363}">
      <dgm:prSet/>
      <dgm:spPr/>
      <dgm:t>
        <a:bodyPr/>
        <a:lstStyle/>
        <a:p>
          <a:endParaRPr lang="en-US"/>
        </a:p>
      </dgm:t>
    </dgm:pt>
    <dgm:pt modelId="{762BCE9A-F6DB-4B17-90CC-C41C70DABAEE}" type="sibTrans" cxnId="{146EB876-F03D-45EB-BE21-0EAEF3F9E363}">
      <dgm:prSet/>
      <dgm:spPr/>
      <dgm:t>
        <a:bodyPr/>
        <a:lstStyle/>
        <a:p>
          <a:endParaRPr lang="en-US"/>
        </a:p>
      </dgm:t>
    </dgm:pt>
    <dgm:pt modelId="{53F64FAD-47DF-4D88-B7E0-9C08D821D47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2BCF1BF-C55B-4247-85C6-D7FE5720001D}" type="parTrans" cxnId="{E819BEEC-6E7E-41F3-A6A9-9A1E1B2F8310}">
      <dgm:prSet/>
      <dgm:spPr/>
      <dgm:t>
        <a:bodyPr/>
        <a:lstStyle/>
        <a:p>
          <a:endParaRPr lang="pl-PL"/>
        </a:p>
      </dgm:t>
    </dgm:pt>
    <dgm:pt modelId="{4AB9339C-CC07-447E-8C1D-A59C800217E7}" type="sibTrans" cxnId="{E819BEEC-6E7E-41F3-A6A9-9A1E1B2F8310}">
      <dgm:prSet/>
      <dgm:spPr/>
      <dgm:t>
        <a:bodyPr/>
        <a:lstStyle/>
        <a:p>
          <a:endParaRPr lang="pl-PL"/>
        </a:p>
      </dgm:t>
    </dgm:pt>
    <dgm:pt modelId="{2A6829ED-4F77-4CA1-A987-D26A6B0CB2E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CFAD3F5E-3F8D-438F-BB17-748625C37E19}" type="parTrans" cxnId="{005D98C5-427A-48A8-A239-8C40349FDB0F}">
      <dgm:prSet/>
      <dgm:spPr/>
      <dgm:t>
        <a:bodyPr/>
        <a:lstStyle/>
        <a:p>
          <a:endParaRPr lang="pl-PL"/>
        </a:p>
      </dgm:t>
    </dgm:pt>
    <dgm:pt modelId="{E3A73D8D-B099-4401-9254-F9F7969DF452}" type="sibTrans" cxnId="{005D98C5-427A-48A8-A239-8C40349FDB0F}">
      <dgm:prSet/>
      <dgm:spPr/>
      <dgm:t>
        <a:bodyPr/>
        <a:lstStyle/>
        <a:p>
          <a:endParaRPr lang="pl-PL"/>
        </a:p>
      </dgm:t>
    </dgm:pt>
    <dgm:pt modelId="{D7B0137C-D9A2-421E-8CCC-19677EF276D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gm:t>
    </dgm:pt>
    <dgm:pt modelId="{D90FD3BC-030D-4A6E-809F-93C2BAC70B96}" type="parTrans" cxnId="{190BB572-A8DC-438A-8A88-FED30F476187}">
      <dgm:prSet/>
      <dgm:spPr/>
      <dgm:t>
        <a:bodyPr/>
        <a:lstStyle/>
        <a:p>
          <a:endParaRPr lang="pl-PL"/>
        </a:p>
      </dgm:t>
    </dgm:pt>
    <dgm:pt modelId="{D797C2EC-8B6E-4443-B5B8-732DFBD1B1B8}" type="sibTrans" cxnId="{190BB572-A8DC-438A-8A88-FED30F476187}">
      <dgm:prSet/>
      <dgm:spPr/>
      <dgm:t>
        <a:bodyPr/>
        <a:lstStyle/>
        <a:p>
          <a:endParaRPr lang="pl-PL"/>
        </a:p>
      </dgm:t>
    </dgm:pt>
    <dgm:pt modelId="{D632BAC7-3113-4A18-8127-78F8DB8C98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2E8F0A42-42E4-4485-B55F-9A222B2DE924}" type="parTrans" cxnId="{5338B468-A97A-4C21-A183-B3368DCF9EE1}">
      <dgm:prSet/>
      <dgm:spPr/>
      <dgm:t>
        <a:bodyPr/>
        <a:lstStyle/>
        <a:p>
          <a:endParaRPr lang="pl-PL"/>
        </a:p>
      </dgm:t>
    </dgm:pt>
    <dgm:pt modelId="{972A85A9-A023-4048-B642-7503DF4C18A9}" type="sibTrans" cxnId="{5338B468-A97A-4C21-A183-B3368DCF9EE1}">
      <dgm:prSet/>
      <dgm:spPr/>
      <dgm:t>
        <a:bodyPr/>
        <a:lstStyle/>
        <a:p>
          <a:endParaRPr lang="pl-PL"/>
        </a:p>
      </dgm:t>
    </dgm:pt>
    <dgm:pt modelId="{6C28F7D3-0C5D-468C-AC56-89E97A1A2A4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gm:t>
    </dgm:pt>
    <dgm:pt modelId="{AE6B391A-E294-4EFC-9C9F-DE43030982BD}" type="parTrans" cxnId="{C476A736-B1EB-49D7-96CE-6305E3AB5BCD}">
      <dgm:prSet/>
      <dgm:spPr/>
      <dgm:t>
        <a:bodyPr/>
        <a:lstStyle/>
        <a:p>
          <a:endParaRPr lang="pl-PL"/>
        </a:p>
      </dgm:t>
    </dgm:pt>
    <dgm:pt modelId="{30A59B10-2E30-4191-8E2B-A786A3B160AC}" type="sibTrans" cxnId="{C476A736-B1EB-49D7-96CE-6305E3AB5BCD}">
      <dgm:prSet/>
      <dgm:spPr/>
      <dgm:t>
        <a:bodyPr/>
        <a:lstStyle/>
        <a:p>
          <a:endParaRPr lang="pl-PL"/>
        </a:p>
      </dgm:t>
    </dgm:pt>
    <dgm:pt modelId="{93E40CBC-F142-443F-AFF7-760B58BE3C1B}" type="pres">
      <dgm:prSet presAssocID="{DD6DAC9C-6DB0-417C-A76D-5197182569D6}" presName="root" presStyleCnt="0">
        <dgm:presLayoutVars>
          <dgm:dir/>
          <dgm:resizeHandles val="exact"/>
        </dgm:presLayoutVars>
      </dgm:prSet>
      <dgm:spPr/>
    </dgm:pt>
    <dgm:pt modelId="{486A32BD-61ED-401C-96E6-7E075263EF52}" type="pres">
      <dgm:prSet presAssocID="{3A36333F-917B-4E8D-95BC-EFF26D33904E}" presName="compNode" presStyleCnt="0"/>
      <dgm:spPr/>
    </dgm:pt>
    <dgm:pt modelId="{7BA20E82-58FE-4C02-A006-BE1EE04019FF}" type="pres">
      <dgm:prSet presAssocID="{3A36333F-917B-4E8D-95BC-EFF26D33904E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kieta"/>
        </a:ext>
      </dgm:extLst>
    </dgm:pt>
    <dgm:pt modelId="{33F3BA4A-EBC5-498B-803A-D0BF27D62E77}" type="pres">
      <dgm:prSet presAssocID="{3A36333F-917B-4E8D-95BC-EFF26D33904E}" presName="spaceRect" presStyleCnt="0"/>
      <dgm:spPr/>
    </dgm:pt>
    <dgm:pt modelId="{4D958C3C-5BF6-4F64-9E93-83900E9FEE58}" type="pres">
      <dgm:prSet presAssocID="{3A36333F-917B-4E8D-95BC-EFF26D33904E}" presName="textRect" presStyleLbl="revTx" presStyleIdx="0" presStyleCnt="10">
        <dgm:presLayoutVars>
          <dgm:chMax val="1"/>
          <dgm:chPref val="1"/>
        </dgm:presLayoutVars>
      </dgm:prSet>
      <dgm:spPr/>
    </dgm:pt>
    <dgm:pt modelId="{0D4EB4EF-99B3-41F2-8F26-122A8C60D7EA}" type="pres">
      <dgm:prSet presAssocID="{17D14348-4725-4E29-ABCE-D4B91563D4B4}" presName="sibTrans" presStyleCnt="0"/>
      <dgm:spPr/>
    </dgm:pt>
    <dgm:pt modelId="{D5ECFA1C-1D55-4C3A-BE6D-041E8223ACAC}" type="pres">
      <dgm:prSet presAssocID="{452DF1CA-A27B-4881-A2C1-1BBB57929FB9}" presName="compNode" presStyleCnt="0"/>
      <dgm:spPr/>
    </dgm:pt>
    <dgm:pt modelId="{CEF92B20-A048-4FCD-A719-5EDB5DC44697}" type="pres">
      <dgm:prSet presAssocID="{452DF1CA-A27B-4881-A2C1-1BBB57929FB9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33F6B3B-75AB-4606-929C-9CC4EDF682CD}" type="pres">
      <dgm:prSet presAssocID="{452DF1CA-A27B-4881-A2C1-1BBB57929FB9}" presName="spaceRect" presStyleCnt="0"/>
      <dgm:spPr/>
    </dgm:pt>
    <dgm:pt modelId="{D8E7F4A0-0C37-404A-A345-0C0150A84887}" type="pres">
      <dgm:prSet presAssocID="{452DF1CA-A27B-4881-A2C1-1BBB57929FB9}" presName="textRect" presStyleLbl="revTx" presStyleIdx="1" presStyleCnt="10">
        <dgm:presLayoutVars>
          <dgm:chMax val="1"/>
          <dgm:chPref val="1"/>
        </dgm:presLayoutVars>
      </dgm:prSet>
      <dgm:spPr/>
    </dgm:pt>
    <dgm:pt modelId="{0988A47F-86D9-4247-9599-9583F15F6EA3}" type="pres">
      <dgm:prSet presAssocID="{2B6CE441-0ABB-42E5-A63B-5B70C74A0B66}" presName="sibTrans" presStyleCnt="0"/>
      <dgm:spPr/>
    </dgm:pt>
    <dgm:pt modelId="{31742756-2AD7-49D6-8AFC-3A424F9BEE76}" type="pres">
      <dgm:prSet presAssocID="{932558AB-A1F2-49FA-960C-0B523196D09D}" presName="compNode" presStyleCnt="0"/>
      <dgm:spPr/>
    </dgm:pt>
    <dgm:pt modelId="{19A04B13-C781-42CF-A271-667774C1FCD5}" type="pres">
      <dgm:prSet presAssocID="{932558AB-A1F2-49FA-960C-0B523196D09D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75FB04F-0A13-4876-8747-22D40FED435F}" type="pres">
      <dgm:prSet presAssocID="{932558AB-A1F2-49FA-960C-0B523196D09D}" presName="spaceRect" presStyleCnt="0"/>
      <dgm:spPr/>
    </dgm:pt>
    <dgm:pt modelId="{E955FFC0-975C-4458-A886-9441EF309E0E}" type="pres">
      <dgm:prSet presAssocID="{932558AB-A1F2-49FA-960C-0B523196D09D}" presName="textRect" presStyleLbl="revTx" presStyleIdx="2" presStyleCnt="10">
        <dgm:presLayoutVars>
          <dgm:chMax val="1"/>
          <dgm:chPref val="1"/>
        </dgm:presLayoutVars>
      </dgm:prSet>
      <dgm:spPr/>
    </dgm:pt>
    <dgm:pt modelId="{CB5EDDC5-9BE1-4519-AF46-ACB85D9DB65B}" type="pres">
      <dgm:prSet presAssocID="{EDACF9EB-5E9F-40F0-95F8-8158EB23D290}" presName="sibTrans" presStyleCnt="0"/>
      <dgm:spPr/>
    </dgm:pt>
    <dgm:pt modelId="{66D15840-2DD7-4873-8279-26A609516ECC}" type="pres">
      <dgm:prSet presAssocID="{3BEA1C53-F1CC-49AC-84EC-59E2535F10B2}" presName="compNode" presStyleCnt="0"/>
      <dgm:spPr/>
    </dgm:pt>
    <dgm:pt modelId="{0594A620-D3E6-4760-B115-D16454FED690}" type="pres">
      <dgm:prSet presAssocID="{3BEA1C53-F1CC-49AC-84EC-59E2535F1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0A232E-D1B4-474D-B69B-8A4CD1DEE470}" type="pres">
      <dgm:prSet presAssocID="{3BEA1C53-F1CC-49AC-84EC-59E2535F10B2}" presName="spaceRect" presStyleCnt="0"/>
      <dgm:spPr/>
    </dgm:pt>
    <dgm:pt modelId="{EFDBF064-6F6C-4A12-9913-1C367C3ED1AD}" type="pres">
      <dgm:prSet presAssocID="{3BEA1C53-F1CC-49AC-84EC-59E2535F10B2}" presName="textRect" presStyleLbl="revTx" presStyleIdx="3" presStyleCnt="10">
        <dgm:presLayoutVars>
          <dgm:chMax val="1"/>
          <dgm:chPref val="1"/>
        </dgm:presLayoutVars>
      </dgm:prSet>
      <dgm:spPr/>
    </dgm:pt>
    <dgm:pt modelId="{EAA14ADE-410C-4F24-BF44-FBE02BE4EC5B}" type="pres">
      <dgm:prSet presAssocID="{896E8C21-3FD3-415A-A7D5-022314EE786A}" presName="sibTrans" presStyleCnt="0"/>
      <dgm:spPr/>
    </dgm:pt>
    <dgm:pt modelId="{EEE08E10-8147-495C-A5D4-4C7658D2EBD9}" type="pres">
      <dgm:prSet presAssocID="{3B0A36F8-5A91-499F-BF76-A09814381A08}" presName="compNode" presStyleCnt="0"/>
      <dgm:spPr/>
    </dgm:pt>
    <dgm:pt modelId="{6C99FE82-9E1D-4B3C-AEE3-A71AACE6B706}" type="pres">
      <dgm:prSet presAssocID="{3B0A36F8-5A91-499F-BF76-A09814381A08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67F33D19-ABDD-4065-B185-0D808B8A3ED5}" type="pres">
      <dgm:prSet presAssocID="{3B0A36F8-5A91-499F-BF76-A09814381A08}" presName="spaceRect" presStyleCnt="0"/>
      <dgm:spPr/>
    </dgm:pt>
    <dgm:pt modelId="{4A2FC3AF-9228-4806-B485-D3AFA2D7075B}" type="pres">
      <dgm:prSet presAssocID="{3B0A36F8-5A91-499F-BF76-A09814381A08}" presName="textRect" presStyleLbl="revTx" presStyleIdx="4" presStyleCnt="10">
        <dgm:presLayoutVars>
          <dgm:chMax val="1"/>
          <dgm:chPref val="1"/>
        </dgm:presLayoutVars>
      </dgm:prSet>
      <dgm:spPr/>
    </dgm:pt>
    <dgm:pt modelId="{5BEB1EA2-41DB-4FB7-97AA-88C2E472D385}" type="pres">
      <dgm:prSet presAssocID="{762BCE9A-F6DB-4B17-90CC-C41C70DABAEE}" presName="sibTrans" presStyleCnt="0"/>
      <dgm:spPr/>
    </dgm:pt>
    <dgm:pt modelId="{EB6274CC-E3A7-4BF3-8133-8FF17B8D3120}" type="pres">
      <dgm:prSet presAssocID="{53F64FAD-47DF-4D88-B7E0-9C08D821D47F}" presName="compNode" presStyleCnt="0"/>
      <dgm:spPr/>
    </dgm:pt>
    <dgm:pt modelId="{800C744C-5084-48C7-9F96-E4E237C763C8}" type="pres">
      <dgm:prSet presAssocID="{53F64FAD-47DF-4D88-B7E0-9C08D821D47F}" presName="iconRect" presStyleLbl="node1" presStyleIdx="5" presStyleCnt="10" custLinFactNeighborX="-11291" custLinFactNeighborY="1119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mdiagram z wypełnieniem pełnym"/>
        </a:ext>
      </dgm:extLst>
    </dgm:pt>
    <dgm:pt modelId="{363BE98A-FB07-4187-8A80-612996DF8B73}" type="pres">
      <dgm:prSet presAssocID="{53F64FAD-47DF-4D88-B7E0-9C08D821D47F}" presName="spaceRect" presStyleCnt="0"/>
      <dgm:spPr/>
    </dgm:pt>
    <dgm:pt modelId="{7EE2D38F-E461-4484-A54C-A66148AA7100}" type="pres">
      <dgm:prSet presAssocID="{53F64FAD-47DF-4D88-B7E0-9C08D821D47F}" presName="textRect" presStyleLbl="revTx" presStyleIdx="5" presStyleCnt="10" custLinFactNeighborX="-21573" custLinFactNeighborY="-5061">
        <dgm:presLayoutVars>
          <dgm:chMax val="1"/>
          <dgm:chPref val="1"/>
        </dgm:presLayoutVars>
      </dgm:prSet>
      <dgm:spPr/>
    </dgm:pt>
    <dgm:pt modelId="{831F7485-9DB5-4A90-B316-124AD9724FBC}" type="pres">
      <dgm:prSet presAssocID="{4AB9339C-CC07-447E-8C1D-A59C800217E7}" presName="sibTrans" presStyleCnt="0"/>
      <dgm:spPr/>
    </dgm:pt>
    <dgm:pt modelId="{9039F636-7790-4F30-B7AB-794C25EE7E1C}" type="pres">
      <dgm:prSet presAssocID="{2A6829ED-4F77-4CA1-A987-D26A6B0CB2E4}" presName="compNode" presStyleCnt="0"/>
      <dgm:spPr/>
    </dgm:pt>
    <dgm:pt modelId="{4F22FC87-0420-4102-8398-3FB0BC91E85E}" type="pres">
      <dgm:prSet presAssocID="{2A6829ED-4F77-4CA1-A987-D26A6B0CB2E4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 kontur"/>
        </a:ext>
      </dgm:extLst>
    </dgm:pt>
    <dgm:pt modelId="{CBA6A855-ECFD-48B0-B974-F76F1F8786B8}" type="pres">
      <dgm:prSet presAssocID="{2A6829ED-4F77-4CA1-A987-D26A6B0CB2E4}" presName="spaceRect" presStyleCnt="0"/>
      <dgm:spPr/>
    </dgm:pt>
    <dgm:pt modelId="{C58890F2-9C7E-48AC-B948-3AC3818140E0}" type="pres">
      <dgm:prSet presAssocID="{2A6829ED-4F77-4CA1-A987-D26A6B0CB2E4}" presName="textRect" presStyleLbl="revTx" presStyleIdx="6" presStyleCnt="10">
        <dgm:presLayoutVars>
          <dgm:chMax val="1"/>
          <dgm:chPref val="1"/>
        </dgm:presLayoutVars>
      </dgm:prSet>
      <dgm:spPr/>
    </dgm:pt>
    <dgm:pt modelId="{60393349-F5EF-4F1E-8596-C30034A3E64A}" type="pres">
      <dgm:prSet presAssocID="{E3A73D8D-B099-4401-9254-F9F7969DF452}" presName="sibTrans" presStyleCnt="0"/>
      <dgm:spPr/>
    </dgm:pt>
    <dgm:pt modelId="{6CE94AFC-6C1E-433E-AF92-289246B1E0DE}" type="pres">
      <dgm:prSet presAssocID="{D7B0137C-D9A2-421E-8CCC-19677EF276D9}" presName="compNode" presStyleCnt="0"/>
      <dgm:spPr/>
    </dgm:pt>
    <dgm:pt modelId="{33AFC140-7DA1-42F3-9F8F-575C942DFC3B}" type="pres">
      <dgm:prSet presAssocID="{D7B0137C-D9A2-421E-8CCC-19677EF276D9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kontrolna z wypełnieniem pełnym"/>
        </a:ext>
      </dgm:extLst>
    </dgm:pt>
    <dgm:pt modelId="{7C65149A-5093-45EA-8662-4C6030EB240D}" type="pres">
      <dgm:prSet presAssocID="{D7B0137C-D9A2-421E-8CCC-19677EF276D9}" presName="spaceRect" presStyleCnt="0"/>
      <dgm:spPr/>
    </dgm:pt>
    <dgm:pt modelId="{A97CE414-552E-453E-9F36-5EC97A706CE0}" type="pres">
      <dgm:prSet presAssocID="{D7B0137C-D9A2-421E-8CCC-19677EF276D9}" presName="textRect" presStyleLbl="revTx" presStyleIdx="7" presStyleCnt="10">
        <dgm:presLayoutVars>
          <dgm:chMax val="1"/>
          <dgm:chPref val="1"/>
        </dgm:presLayoutVars>
      </dgm:prSet>
      <dgm:spPr/>
    </dgm:pt>
    <dgm:pt modelId="{E489C2B7-BC2C-49BC-A6F7-6E8C795F84FA}" type="pres">
      <dgm:prSet presAssocID="{D797C2EC-8B6E-4443-B5B8-732DFBD1B1B8}" presName="sibTrans" presStyleCnt="0"/>
      <dgm:spPr/>
    </dgm:pt>
    <dgm:pt modelId="{E5775607-B31A-45D0-828E-0CB6041EA773}" type="pres">
      <dgm:prSet presAssocID="{D632BAC7-3113-4A18-8127-78F8DB8C988F}" presName="compNode" presStyleCnt="0"/>
      <dgm:spPr/>
    </dgm:pt>
    <dgm:pt modelId="{B0A37283-A192-429A-883C-1201368913F9}" type="pres">
      <dgm:prSet presAssocID="{D632BAC7-3113-4A18-8127-78F8DB8C988F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er z wypełnieniem pełnym"/>
        </a:ext>
      </dgm:extLst>
    </dgm:pt>
    <dgm:pt modelId="{3CAF1D61-96DF-4D6D-AB8A-A97705B288D9}" type="pres">
      <dgm:prSet presAssocID="{D632BAC7-3113-4A18-8127-78F8DB8C988F}" presName="spaceRect" presStyleCnt="0"/>
      <dgm:spPr/>
    </dgm:pt>
    <dgm:pt modelId="{A526ECFD-26AC-4B66-84C6-D3C1D5032694}" type="pres">
      <dgm:prSet presAssocID="{D632BAC7-3113-4A18-8127-78F8DB8C988F}" presName="textRect" presStyleLbl="revTx" presStyleIdx="8" presStyleCnt="10">
        <dgm:presLayoutVars>
          <dgm:chMax val="1"/>
          <dgm:chPref val="1"/>
        </dgm:presLayoutVars>
      </dgm:prSet>
      <dgm:spPr/>
    </dgm:pt>
    <dgm:pt modelId="{AA1F6BA8-415D-448C-8160-7BB44679DD55}" type="pres">
      <dgm:prSet presAssocID="{972A85A9-A023-4048-B642-7503DF4C18A9}" presName="sibTrans" presStyleCnt="0"/>
      <dgm:spPr/>
    </dgm:pt>
    <dgm:pt modelId="{C4EAEC9C-A6E7-40E6-9A39-710D00B5C3E8}" type="pres">
      <dgm:prSet presAssocID="{6C28F7D3-0C5D-468C-AC56-89E97A1A2A4B}" presName="compNode" presStyleCnt="0"/>
      <dgm:spPr/>
    </dgm:pt>
    <dgm:pt modelId="{311E2B80-12C9-4927-B4D9-B391A582DF2D}" type="pres">
      <dgm:prSet presAssocID="{6C28F7D3-0C5D-468C-AC56-89E97A1A2A4B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tomat z wypełnieniem pełnym"/>
        </a:ext>
      </dgm:extLst>
    </dgm:pt>
    <dgm:pt modelId="{456295E1-9166-4838-9D8B-0B73B264DBA3}" type="pres">
      <dgm:prSet presAssocID="{6C28F7D3-0C5D-468C-AC56-89E97A1A2A4B}" presName="spaceRect" presStyleCnt="0"/>
      <dgm:spPr/>
    </dgm:pt>
    <dgm:pt modelId="{6875E647-5A0D-409B-8CD3-69328C99D018}" type="pres">
      <dgm:prSet presAssocID="{6C28F7D3-0C5D-468C-AC56-89E97A1A2A4B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C476A736-B1EB-49D7-96CE-6305E3AB5BCD}" srcId="{DD6DAC9C-6DB0-417C-A76D-5197182569D6}" destId="{6C28F7D3-0C5D-468C-AC56-89E97A1A2A4B}" srcOrd="9" destOrd="0" parTransId="{AE6B391A-E294-4EFC-9C9F-DE43030982BD}" sibTransId="{30A59B10-2E30-4191-8E2B-A786A3B160AC}"/>
    <dgm:cxn modelId="{907AFC3D-EE94-4098-8290-6EB95D2D52A8}" srcId="{DD6DAC9C-6DB0-417C-A76D-5197182569D6}" destId="{3BEA1C53-F1CC-49AC-84EC-59E2535F10B2}" srcOrd="3" destOrd="0" parTransId="{5F75DBC1-36A9-4694-A980-2B6B546A22C5}" sibTransId="{896E8C21-3FD3-415A-A7D5-022314EE786A}"/>
    <dgm:cxn modelId="{BC2B6D43-6ABD-4333-8B6D-50BB85B3A8AC}" srcId="{DD6DAC9C-6DB0-417C-A76D-5197182569D6}" destId="{932558AB-A1F2-49FA-960C-0B523196D09D}" srcOrd="2" destOrd="0" parTransId="{E2205072-F864-4976-8CB6-73AB336A33D7}" sibTransId="{EDACF9EB-5E9F-40F0-95F8-8158EB23D290}"/>
    <dgm:cxn modelId="{A3801856-96E1-4E6D-95AB-C95DB5BBC4EF}" srcId="{DD6DAC9C-6DB0-417C-A76D-5197182569D6}" destId="{3A36333F-917B-4E8D-95BC-EFF26D33904E}" srcOrd="0" destOrd="0" parTransId="{9B06CE35-BF0C-4398-9F26-58DE79123702}" sibTransId="{17D14348-4725-4E29-ABCE-D4B91563D4B4}"/>
    <dgm:cxn modelId="{F9731D57-3157-46E5-AF7B-5897092FD0DE}" type="presOf" srcId="{53F64FAD-47DF-4D88-B7E0-9C08D821D47F}" destId="{7EE2D38F-E461-4484-A54C-A66148AA7100}" srcOrd="0" destOrd="0" presId="urn:microsoft.com/office/officeart/2018/2/layout/IconLabelList"/>
    <dgm:cxn modelId="{5338B468-A97A-4C21-A183-B3368DCF9EE1}" srcId="{DD6DAC9C-6DB0-417C-A76D-5197182569D6}" destId="{D632BAC7-3113-4A18-8127-78F8DB8C988F}" srcOrd="8" destOrd="0" parTransId="{2E8F0A42-42E4-4485-B55F-9A222B2DE924}" sibTransId="{972A85A9-A023-4048-B642-7503DF4C18A9}"/>
    <dgm:cxn modelId="{5DCC9370-5161-4762-A7F6-B2C5D4169ECE}" type="presOf" srcId="{3B0A36F8-5A91-499F-BF76-A09814381A08}" destId="{4A2FC3AF-9228-4806-B485-D3AFA2D7075B}" srcOrd="0" destOrd="0" presId="urn:microsoft.com/office/officeart/2018/2/layout/IconLabelList"/>
    <dgm:cxn modelId="{190BB572-A8DC-438A-8A88-FED30F476187}" srcId="{DD6DAC9C-6DB0-417C-A76D-5197182569D6}" destId="{D7B0137C-D9A2-421E-8CCC-19677EF276D9}" srcOrd="7" destOrd="0" parTransId="{D90FD3BC-030D-4A6E-809F-93C2BAC70B96}" sibTransId="{D797C2EC-8B6E-4443-B5B8-732DFBD1B1B8}"/>
    <dgm:cxn modelId="{90883376-6B7B-4206-9AD6-DCF83ADA6B2F}" srcId="{DD6DAC9C-6DB0-417C-A76D-5197182569D6}" destId="{452DF1CA-A27B-4881-A2C1-1BBB57929FB9}" srcOrd="1" destOrd="0" parTransId="{12F32973-E01A-439C-97FB-869C05643FF9}" sibTransId="{2B6CE441-0ABB-42E5-A63B-5B70C74A0B66}"/>
    <dgm:cxn modelId="{146EB876-F03D-45EB-BE21-0EAEF3F9E363}" srcId="{DD6DAC9C-6DB0-417C-A76D-5197182569D6}" destId="{3B0A36F8-5A91-499F-BF76-A09814381A08}" srcOrd="4" destOrd="0" parTransId="{066984B9-34FC-4B90-9155-4529C060926C}" sibTransId="{762BCE9A-F6DB-4B17-90CC-C41C70DABAEE}"/>
    <dgm:cxn modelId="{6C5F919F-DDE7-4BDA-8F38-DB466B4CB286}" type="presOf" srcId="{2A6829ED-4F77-4CA1-A987-D26A6B0CB2E4}" destId="{C58890F2-9C7E-48AC-B948-3AC3818140E0}" srcOrd="0" destOrd="0" presId="urn:microsoft.com/office/officeart/2018/2/layout/IconLabelList"/>
    <dgm:cxn modelId="{021ED1A4-6664-40A2-8E9A-54845413C9DE}" type="presOf" srcId="{3BEA1C53-F1CC-49AC-84EC-59E2535F10B2}" destId="{EFDBF064-6F6C-4A12-9913-1C367C3ED1AD}" srcOrd="0" destOrd="0" presId="urn:microsoft.com/office/officeart/2018/2/layout/IconLabelList"/>
    <dgm:cxn modelId="{EE1C4DB7-1C51-4D9C-B2B4-4E70C5FFE984}" type="presOf" srcId="{452DF1CA-A27B-4881-A2C1-1BBB57929FB9}" destId="{D8E7F4A0-0C37-404A-A345-0C0150A84887}" srcOrd="0" destOrd="0" presId="urn:microsoft.com/office/officeart/2018/2/layout/IconLabelList"/>
    <dgm:cxn modelId="{91B7DEB9-B43F-4424-ABB7-119EBCD39D40}" type="presOf" srcId="{3A36333F-917B-4E8D-95BC-EFF26D33904E}" destId="{4D958C3C-5BF6-4F64-9E93-83900E9FEE58}" srcOrd="0" destOrd="0" presId="urn:microsoft.com/office/officeart/2018/2/layout/IconLabelList"/>
    <dgm:cxn modelId="{005D98C5-427A-48A8-A239-8C40349FDB0F}" srcId="{DD6DAC9C-6DB0-417C-A76D-5197182569D6}" destId="{2A6829ED-4F77-4CA1-A987-D26A6B0CB2E4}" srcOrd="6" destOrd="0" parTransId="{CFAD3F5E-3F8D-438F-BB17-748625C37E19}" sibTransId="{E3A73D8D-B099-4401-9254-F9F7969DF452}"/>
    <dgm:cxn modelId="{767C5BCB-4D70-49DB-BD11-2447B5BA9969}" type="presOf" srcId="{DD6DAC9C-6DB0-417C-A76D-5197182569D6}" destId="{93E40CBC-F142-443F-AFF7-760B58BE3C1B}" srcOrd="0" destOrd="0" presId="urn:microsoft.com/office/officeart/2018/2/layout/IconLabelList"/>
    <dgm:cxn modelId="{330474D9-F67C-43B1-AE1C-FCB59E19EA34}" type="presOf" srcId="{D7B0137C-D9A2-421E-8CCC-19677EF276D9}" destId="{A97CE414-552E-453E-9F36-5EC97A706CE0}" srcOrd="0" destOrd="0" presId="urn:microsoft.com/office/officeart/2018/2/layout/IconLabelList"/>
    <dgm:cxn modelId="{7723EFE6-E9E2-4ADC-A6A4-B964BDA03592}" type="presOf" srcId="{932558AB-A1F2-49FA-960C-0B523196D09D}" destId="{E955FFC0-975C-4458-A886-9441EF309E0E}" srcOrd="0" destOrd="0" presId="urn:microsoft.com/office/officeart/2018/2/layout/IconLabelList"/>
    <dgm:cxn modelId="{562859E8-7AC4-4DCC-A83B-695F290F6FDB}" type="presOf" srcId="{6C28F7D3-0C5D-468C-AC56-89E97A1A2A4B}" destId="{6875E647-5A0D-409B-8CD3-69328C99D018}" srcOrd="0" destOrd="0" presId="urn:microsoft.com/office/officeart/2018/2/layout/IconLabelList"/>
    <dgm:cxn modelId="{873B05EB-09F7-48E6-944D-4996BB25820E}" type="presOf" srcId="{D632BAC7-3113-4A18-8127-78F8DB8C988F}" destId="{A526ECFD-26AC-4B66-84C6-D3C1D5032694}" srcOrd="0" destOrd="0" presId="urn:microsoft.com/office/officeart/2018/2/layout/IconLabelList"/>
    <dgm:cxn modelId="{E819BEEC-6E7E-41F3-A6A9-9A1E1B2F8310}" srcId="{DD6DAC9C-6DB0-417C-A76D-5197182569D6}" destId="{53F64FAD-47DF-4D88-B7E0-9C08D821D47F}" srcOrd="5" destOrd="0" parTransId="{52BCF1BF-C55B-4247-85C6-D7FE5720001D}" sibTransId="{4AB9339C-CC07-447E-8C1D-A59C800217E7}"/>
    <dgm:cxn modelId="{B81C5294-C262-4032-A789-6BEC075CFD43}" type="presParOf" srcId="{93E40CBC-F142-443F-AFF7-760B58BE3C1B}" destId="{486A32BD-61ED-401C-96E6-7E075263EF52}" srcOrd="0" destOrd="0" presId="urn:microsoft.com/office/officeart/2018/2/layout/IconLabelList"/>
    <dgm:cxn modelId="{88EB6205-4450-41E7-945D-9D912BA9F0C3}" type="presParOf" srcId="{486A32BD-61ED-401C-96E6-7E075263EF52}" destId="{7BA20E82-58FE-4C02-A006-BE1EE04019FF}" srcOrd="0" destOrd="0" presId="urn:microsoft.com/office/officeart/2018/2/layout/IconLabelList"/>
    <dgm:cxn modelId="{610E37AE-50AC-483A-AB97-DFAC09379473}" type="presParOf" srcId="{486A32BD-61ED-401C-96E6-7E075263EF52}" destId="{33F3BA4A-EBC5-498B-803A-D0BF27D62E77}" srcOrd="1" destOrd="0" presId="urn:microsoft.com/office/officeart/2018/2/layout/IconLabelList"/>
    <dgm:cxn modelId="{CDEF91BA-8117-420A-909B-B04A778AF230}" type="presParOf" srcId="{486A32BD-61ED-401C-96E6-7E075263EF52}" destId="{4D958C3C-5BF6-4F64-9E93-83900E9FEE58}" srcOrd="2" destOrd="0" presId="urn:microsoft.com/office/officeart/2018/2/layout/IconLabelList"/>
    <dgm:cxn modelId="{8F195138-BCC0-445F-8BC2-59985843C17C}" type="presParOf" srcId="{93E40CBC-F142-443F-AFF7-760B58BE3C1B}" destId="{0D4EB4EF-99B3-41F2-8F26-122A8C60D7EA}" srcOrd="1" destOrd="0" presId="urn:microsoft.com/office/officeart/2018/2/layout/IconLabelList"/>
    <dgm:cxn modelId="{4087389E-3E18-439A-B06B-CE00841AE242}" type="presParOf" srcId="{93E40CBC-F142-443F-AFF7-760B58BE3C1B}" destId="{D5ECFA1C-1D55-4C3A-BE6D-041E8223ACAC}" srcOrd="2" destOrd="0" presId="urn:microsoft.com/office/officeart/2018/2/layout/IconLabelList"/>
    <dgm:cxn modelId="{CAF9C28B-5714-4C69-BB87-C1C65EE9408F}" type="presParOf" srcId="{D5ECFA1C-1D55-4C3A-BE6D-041E8223ACAC}" destId="{CEF92B20-A048-4FCD-A719-5EDB5DC44697}" srcOrd="0" destOrd="0" presId="urn:microsoft.com/office/officeart/2018/2/layout/IconLabelList"/>
    <dgm:cxn modelId="{05C0D277-AE1C-4E1C-9BB1-003F89FC6808}" type="presParOf" srcId="{D5ECFA1C-1D55-4C3A-BE6D-041E8223ACAC}" destId="{233F6B3B-75AB-4606-929C-9CC4EDF682CD}" srcOrd="1" destOrd="0" presId="urn:microsoft.com/office/officeart/2018/2/layout/IconLabelList"/>
    <dgm:cxn modelId="{FBBCD5C6-5B38-4772-8774-ECF773B126B0}" type="presParOf" srcId="{D5ECFA1C-1D55-4C3A-BE6D-041E8223ACAC}" destId="{D8E7F4A0-0C37-404A-A345-0C0150A84887}" srcOrd="2" destOrd="0" presId="urn:microsoft.com/office/officeart/2018/2/layout/IconLabelList"/>
    <dgm:cxn modelId="{AF206387-5228-4213-8EEF-85D0E5602B2E}" type="presParOf" srcId="{93E40CBC-F142-443F-AFF7-760B58BE3C1B}" destId="{0988A47F-86D9-4247-9599-9583F15F6EA3}" srcOrd="3" destOrd="0" presId="urn:microsoft.com/office/officeart/2018/2/layout/IconLabelList"/>
    <dgm:cxn modelId="{AA629D37-6E5C-499D-ADB5-7E504AEF4FC0}" type="presParOf" srcId="{93E40CBC-F142-443F-AFF7-760B58BE3C1B}" destId="{31742756-2AD7-49D6-8AFC-3A424F9BEE76}" srcOrd="4" destOrd="0" presId="urn:microsoft.com/office/officeart/2018/2/layout/IconLabelList"/>
    <dgm:cxn modelId="{2C779BC4-F104-472D-94D0-72BF9EE1FA4C}" type="presParOf" srcId="{31742756-2AD7-49D6-8AFC-3A424F9BEE76}" destId="{19A04B13-C781-42CF-A271-667774C1FCD5}" srcOrd="0" destOrd="0" presId="urn:microsoft.com/office/officeart/2018/2/layout/IconLabelList"/>
    <dgm:cxn modelId="{C7B8DE45-3243-411C-8B8B-D6E54DDA67C8}" type="presParOf" srcId="{31742756-2AD7-49D6-8AFC-3A424F9BEE76}" destId="{B75FB04F-0A13-4876-8747-22D40FED435F}" srcOrd="1" destOrd="0" presId="urn:microsoft.com/office/officeart/2018/2/layout/IconLabelList"/>
    <dgm:cxn modelId="{C5E6BB46-3554-4826-A1E4-3DB5F015DFDC}" type="presParOf" srcId="{31742756-2AD7-49D6-8AFC-3A424F9BEE76}" destId="{E955FFC0-975C-4458-A886-9441EF309E0E}" srcOrd="2" destOrd="0" presId="urn:microsoft.com/office/officeart/2018/2/layout/IconLabelList"/>
    <dgm:cxn modelId="{0DFCC056-BE9C-4903-A7CC-42335301FA7F}" type="presParOf" srcId="{93E40CBC-F142-443F-AFF7-760B58BE3C1B}" destId="{CB5EDDC5-9BE1-4519-AF46-ACB85D9DB65B}" srcOrd="5" destOrd="0" presId="urn:microsoft.com/office/officeart/2018/2/layout/IconLabelList"/>
    <dgm:cxn modelId="{BA1B1F4E-185F-40D4-A6D3-F52BF8514DFC}" type="presParOf" srcId="{93E40CBC-F142-443F-AFF7-760B58BE3C1B}" destId="{66D15840-2DD7-4873-8279-26A609516ECC}" srcOrd="6" destOrd="0" presId="urn:microsoft.com/office/officeart/2018/2/layout/IconLabelList"/>
    <dgm:cxn modelId="{4B517B55-3AC6-4C7F-A419-CB8309AC5179}" type="presParOf" srcId="{66D15840-2DD7-4873-8279-26A609516ECC}" destId="{0594A620-D3E6-4760-B115-D16454FED690}" srcOrd="0" destOrd="0" presId="urn:microsoft.com/office/officeart/2018/2/layout/IconLabelList"/>
    <dgm:cxn modelId="{F5EBA984-63C9-4F62-8CDA-D27DDF7393ED}" type="presParOf" srcId="{66D15840-2DD7-4873-8279-26A609516ECC}" destId="{AD0A232E-D1B4-474D-B69B-8A4CD1DEE470}" srcOrd="1" destOrd="0" presId="urn:microsoft.com/office/officeart/2018/2/layout/IconLabelList"/>
    <dgm:cxn modelId="{BF7A56C0-FAC1-462B-A573-5A5D05C1DD22}" type="presParOf" srcId="{66D15840-2DD7-4873-8279-26A609516ECC}" destId="{EFDBF064-6F6C-4A12-9913-1C367C3ED1AD}" srcOrd="2" destOrd="0" presId="urn:microsoft.com/office/officeart/2018/2/layout/IconLabelList"/>
    <dgm:cxn modelId="{37D2E6FF-E09C-4643-8E3E-D576E0BAE35E}" type="presParOf" srcId="{93E40CBC-F142-443F-AFF7-760B58BE3C1B}" destId="{EAA14ADE-410C-4F24-BF44-FBE02BE4EC5B}" srcOrd="7" destOrd="0" presId="urn:microsoft.com/office/officeart/2018/2/layout/IconLabelList"/>
    <dgm:cxn modelId="{42A2621C-2155-4075-BBD9-C7C9A8470E2C}" type="presParOf" srcId="{93E40CBC-F142-443F-AFF7-760B58BE3C1B}" destId="{EEE08E10-8147-495C-A5D4-4C7658D2EBD9}" srcOrd="8" destOrd="0" presId="urn:microsoft.com/office/officeart/2018/2/layout/IconLabelList"/>
    <dgm:cxn modelId="{34852E0E-CA0D-440A-BB32-FDD107FC27F8}" type="presParOf" srcId="{EEE08E10-8147-495C-A5D4-4C7658D2EBD9}" destId="{6C99FE82-9E1D-4B3C-AEE3-A71AACE6B706}" srcOrd="0" destOrd="0" presId="urn:microsoft.com/office/officeart/2018/2/layout/IconLabelList"/>
    <dgm:cxn modelId="{CD53F1CD-B76C-4183-ADEB-212B8CD781D0}" type="presParOf" srcId="{EEE08E10-8147-495C-A5D4-4C7658D2EBD9}" destId="{67F33D19-ABDD-4065-B185-0D808B8A3ED5}" srcOrd="1" destOrd="0" presId="urn:microsoft.com/office/officeart/2018/2/layout/IconLabelList"/>
    <dgm:cxn modelId="{93C85C70-EB6F-4278-A4C4-A55ABFE33299}" type="presParOf" srcId="{EEE08E10-8147-495C-A5D4-4C7658D2EBD9}" destId="{4A2FC3AF-9228-4806-B485-D3AFA2D7075B}" srcOrd="2" destOrd="0" presId="urn:microsoft.com/office/officeart/2018/2/layout/IconLabelList"/>
    <dgm:cxn modelId="{4F4E1B13-697C-4521-9E5C-2E67BBC7B0CD}" type="presParOf" srcId="{93E40CBC-F142-443F-AFF7-760B58BE3C1B}" destId="{5BEB1EA2-41DB-4FB7-97AA-88C2E472D385}" srcOrd="9" destOrd="0" presId="urn:microsoft.com/office/officeart/2018/2/layout/IconLabelList"/>
    <dgm:cxn modelId="{EDBF4A96-CAEB-4808-919F-9D3E64FE1561}" type="presParOf" srcId="{93E40CBC-F142-443F-AFF7-760B58BE3C1B}" destId="{EB6274CC-E3A7-4BF3-8133-8FF17B8D3120}" srcOrd="10" destOrd="0" presId="urn:microsoft.com/office/officeart/2018/2/layout/IconLabelList"/>
    <dgm:cxn modelId="{1AE7526F-7198-41F9-88CF-74E5BD8723D6}" type="presParOf" srcId="{EB6274CC-E3A7-4BF3-8133-8FF17B8D3120}" destId="{800C744C-5084-48C7-9F96-E4E237C763C8}" srcOrd="0" destOrd="0" presId="urn:microsoft.com/office/officeart/2018/2/layout/IconLabelList"/>
    <dgm:cxn modelId="{645EDC24-3D64-4F7D-9304-9B8CCE2FEE09}" type="presParOf" srcId="{EB6274CC-E3A7-4BF3-8133-8FF17B8D3120}" destId="{363BE98A-FB07-4187-8A80-612996DF8B73}" srcOrd="1" destOrd="0" presId="urn:microsoft.com/office/officeart/2018/2/layout/IconLabelList"/>
    <dgm:cxn modelId="{E1E1004B-315F-4517-9D3F-FE0E004463D3}" type="presParOf" srcId="{EB6274CC-E3A7-4BF3-8133-8FF17B8D3120}" destId="{7EE2D38F-E461-4484-A54C-A66148AA7100}" srcOrd="2" destOrd="0" presId="urn:microsoft.com/office/officeart/2018/2/layout/IconLabelList"/>
    <dgm:cxn modelId="{FC6A3E22-185E-4E3C-90A0-C85ACEC669D4}" type="presParOf" srcId="{93E40CBC-F142-443F-AFF7-760B58BE3C1B}" destId="{831F7485-9DB5-4A90-B316-124AD9724FBC}" srcOrd="11" destOrd="0" presId="urn:microsoft.com/office/officeart/2018/2/layout/IconLabelList"/>
    <dgm:cxn modelId="{AF27CDD3-11CA-48A5-9CBB-1A0EC31C1286}" type="presParOf" srcId="{93E40CBC-F142-443F-AFF7-760B58BE3C1B}" destId="{9039F636-7790-4F30-B7AB-794C25EE7E1C}" srcOrd="12" destOrd="0" presId="urn:microsoft.com/office/officeart/2018/2/layout/IconLabelList"/>
    <dgm:cxn modelId="{AC58DEF3-5572-40BE-ACA2-6E7C01EC2F0A}" type="presParOf" srcId="{9039F636-7790-4F30-B7AB-794C25EE7E1C}" destId="{4F22FC87-0420-4102-8398-3FB0BC91E85E}" srcOrd="0" destOrd="0" presId="urn:microsoft.com/office/officeart/2018/2/layout/IconLabelList"/>
    <dgm:cxn modelId="{6DEC3D22-4A0C-4BAD-90D0-ED8FBFB6D631}" type="presParOf" srcId="{9039F636-7790-4F30-B7AB-794C25EE7E1C}" destId="{CBA6A855-ECFD-48B0-B974-F76F1F8786B8}" srcOrd="1" destOrd="0" presId="urn:microsoft.com/office/officeart/2018/2/layout/IconLabelList"/>
    <dgm:cxn modelId="{370A640D-258A-4E8A-9DA9-5D7757E86E84}" type="presParOf" srcId="{9039F636-7790-4F30-B7AB-794C25EE7E1C}" destId="{C58890F2-9C7E-48AC-B948-3AC3818140E0}" srcOrd="2" destOrd="0" presId="urn:microsoft.com/office/officeart/2018/2/layout/IconLabelList"/>
    <dgm:cxn modelId="{2F0FF36E-E8CD-4194-8FF0-61D0F77FF9DC}" type="presParOf" srcId="{93E40CBC-F142-443F-AFF7-760B58BE3C1B}" destId="{60393349-F5EF-4F1E-8596-C30034A3E64A}" srcOrd="13" destOrd="0" presId="urn:microsoft.com/office/officeart/2018/2/layout/IconLabelList"/>
    <dgm:cxn modelId="{1B9E2254-1EE9-494F-9F76-C0B236D6E6DB}" type="presParOf" srcId="{93E40CBC-F142-443F-AFF7-760B58BE3C1B}" destId="{6CE94AFC-6C1E-433E-AF92-289246B1E0DE}" srcOrd="14" destOrd="0" presId="urn:microsoft.com/office/officeart/2018/2/layout/IconLabelList"/>
    <dgm:cxn modelId="{AF3DD458-D222-4321-B8BA-BAA44EE19308}" type="presParOf" srcId="{6CE94AFC-6C1E-433E-AF92-289246B1E0DE}" destId="{33AFC140-7DA1-42F3-9F8F-575C942DFC3B}" srcOrd="0" destOrd="0" presId="urn:microsoft.com/office/officeart/2018/2/layout/IconLabelList"/>
    <dgm:cxn modelId="{905188A7-516D-4AF3-AC1E-312C05618CAF}" type="presParOf" srcId="{6CE94AFC-6C1E-433E-AF92-289246B1E0DE}" destId="{7C65149A-5093-45EA-8662-4C6030EB240D}" srcOrd="1" destOrd="0" presId="urn:microsoft.com/office/officeart/2018/2/layout/IconLabelList"/>
    <dgm:cxn modelId="{2E176894-FB07-4036-9F21-761B3F43DFEF}" type="presParOf" srcId="{6CE94AFC-6C1E-433E-AF92-289246B1E0DE}" destId="{A97CE414-552E-453E-9F36-5EC97A706CE0}" srcOrd="2" destOrd="0" presId="urn:microsoft.com/office/officeart/2018/2/layout/IconLabelList"/>
    <dgm:cxn modelId="{5B52EF46-AB57-45F8-A06E-8A558A827037}" type="presParOf" srcId="{93E40CBC-F142-443F-AFF7-760B58BE3C1B}" destId="{E489C2B7-BC2C-49BC-A6F7-6E8C795F84FA}" srcOrd="15" destOrd="0" presId="urn:microsoft.com/office/officeart/2018/2/layout/IconLabelList"/>
    <dgm:cxn modelId="{B64C234D-F430-4E52-A50E-A7214218F402}" type="presParOf" srcId="{93E40CBC-F142-443F-AFF7-760B58BE3C1B}" destId="{E5775607-B31A-45D0-828E-0CB6041EA773}" srcOrd="16" destOrd="0" presId="urn:microsoft.com/office/officeart/2018/2/layout/IconLabelList"/>
    <dgm:cxn modelId="{897A42B7-EE19-43BD-B360-7F05BDD946AD}" type="presParOf" srcId="{E5775607-B31A-45D0-828E-0CB6041EA773}" destId="{B0A37283-A192-429A-883C-1201368913F9}" srcOrd="0" destOrd="0" presId="urn:microsoft.com/office/officeart/2018/2/layout/IconLabelList"/>
    <dgm:cxn modelId="{A7E83881-A9C8-46AD-AB73-F6863E7798BD}" type="presParOf" srcId="{E5775607-B31A-45D0-828E-0CB6041EA773}" destId="{3CAF1D61-96DF-4D6D-AB8A-A97705B288D9}" srcOrd="1" destOrd="0" presId="urn:microsoft.com/office/officeart/2018/2/layout/IconLabelList"/>
    <dgm:cxn modelId="{F4AECF37-A257-4849-B8E7-4769FB0972D3}" type="presParOf" srcId="{E5775607-B31A-45D0-828E-0CB6041EA773}" destId="{A526ECFD-26AC-4B66-84C6-D3C1D5032694}" srcOrd="2" destOrd="0" presId="urn:microsoft.com/office/officeart/2018/2/layout/IconLabelList"/>
    <dgm:cxn modelId="{BF51105D-54EF-4CCE-BBEE-8A0532290FBE}" type="presParOf" srcId="{93E40CBC-F142-443F-AFF7-760B58BE3C1B}" destId="{AA1F6BA8-415D-448C-8160-7BB44679DD55}" srcOrd="17" destOrd="0" presId="urn:microsoft.com/office/officeart/2018/2/layout/IconLabelList"/>
    <dgm:cxn modelId="{BCEE3A4F-4EE6-4705-8791-BEBFE46F1816}" type="presParOf" srcId="{93E40CBC-F142-443F-AFF7-760B58BE3C1B}" destId="{C4EAEC9C-A6E7-40E6-9A39-710D00B5C3E8}" srcOrd="18" destOrd="0" presId="urn:microsoft.com/office/officeart/2018/2/layout/IconLabelList"/>
    <dgm:cxn modelId="{29F78587-E8FD-4122-8369-B5CC1DC953F1}" type="presParOf" srcId="{C4EAEC9C-A6E7-40E6-9A39-710D00B5C3E8}" destId="{311E2B80-12C9-4927-B4D9-B391A582DF2D}" srcOrd="0" destOrd="0" presId="urn:microsoft.com/office/officeart/2018/2/layout/IconLabelList"/>
    <dgm:cxn modelId="{59EFA4EA-084D-4E64-AE55-E7A6B4867891}" type="presParOf" srcId="{C4EAEC9C-A6E7-40E6-9A39-710D00B5C3E8}" destId="{456295E1-9166-4838-9D8B-0B73B264DBA3}" srcOrd="1" destOrd="0" presId="urn:microsoft.com/office/officeart/2018/2/layout/IconLabelList"/>
    <dgm:cxn modelId="{21A0967E-2B17-47DC-AA49-EBB42B13DCC2}" type="presParOf" srcId="{C4EAEC9C-A6E7-40E6-9A39-710D00B5C3E8}" destId="{6875E647-5A0D-409B-8CD3-69328C99D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3460C-3D29-4520-B357-A7E7A308590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554FBC-474B-46F2-BC8C-A23A22A8CB41}">
      <dgm:prSet custT="1"/>
      <dgm:spPr/>
      <dgm:t>
        <a:bodyPr/>
        <a:lstStyle/>
        <a:p>
          <a:r>
            <a:rPr lang="pl-PL" sz="2800">
              <a:latin typeface="Nordea Sans Large Bold" panose="00000800000000000000" pitchFamily="50" charset="0"/>
            </a:rPr>
            <a:t>Data </a:t>
          </a:r>
          <a:r>
            <a:rPr lang="pl-PL" sz="2800" err="1">
              <a:latin typeface="Nordea Sans Large Bold" panose="00000800000000000000" pitchFamily="50" charset="0"/>
            </a:rPr>
            <a:t>created</a:t>
          </a:r>
          <a:r>
            <a:rPr lang="pl-PL" sz="2800">
              <a:latin typeface="Nordea Sans Large Bold" panose="00000800000000000000" pitchFamily="50" charset="0"/>
            </a:rPr>
            <a:t> by API</a:t>
          </a:r>
          <a:endParaRPr lang="en-US" sz="2800">
            <a:latin typeface="Nordea Sans Large Bold"/>
          </a:endParaRPr>
        </a:p>
      </dgm:t>
    </dgm:pt>
    <dgm:pt modelId="{070E1DF0-3514-4838-8D34-2E030041B815}" type="parTrans" cxnId="{75E1D86D-7530-4E16-994A-BB7514C7DDA0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E810B65E-837E-41E8-A2BE-0BAC1AC62DC0}" type="sibTrans" cxnId="{75E1D86D-7530-4E16-994A-BB7514C7DDA0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61C75610-18DF-4542-8F99-66DB4349125E}">
      <dgm:prSet custT="1"/>
      <dgm:spPr/>
      <dgm:t>
        <a:bodyPr/>
        <a:lstStyle/>
        <a:p>
          <a:r>
            <a:rPr lang="pl-PL" sz="2800" err="1">
              <a:latin typeface="Nordea Sans Large Bold" panose="00000800000000000000" pitchFamily="50" charset="0"/>
            </a:rPr>
            <a:t>Authentication</a:t>
          </a:r>
          <a:endParaRPr lang="en-US" sz="2800">
            <a:latin typeface="Nordea Sans Large Black"/>
          </a:endParaRPr>
        </a:p>
      </dgm:t>
    </dgm:pt>
    <dgm:pt modelId="{BDC7D264-7F6F-4F55-A6AF-04FF7C1B0B56}" type="parTrans" cxnId="{616A7D76-B889-4847-802A-7B7BC58CF74F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3DC302A4-C074-49E7-8C16-AB82932C36B7}" type="sibTrans" cxnId="{616A7D76-B889-4847-802A-7B7BC58CF74F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219B543A-9EFA-4174-AA1A-72702F291130}">
      <dgm:prSet custT="1"/>
      <dgm:spPr/>
      <dgm:t>
        <a:bodyPr/>
        <a:lstStyle/>
        <a:p>
          <a:pPr rtl="0"/>
          <a:r>
            <a:rPr lang="pl-PL" sz="2800">
              <a:latin typeface="Nordea Sans Large Bold" panose="00000800000000000000" pitchFamily="50" charset="0"/>
            </a:rPr>
            <a:t>User </a:t>
          </a:r>
          <a:r>
            <a:rPr lang="pl-PL" sz="2800" err="1">
              <a:latin typeface="Nordea Sans Large Bold" panose="00000800000000000000" pitchFamily="50" charset="0"/>
            </a:rPr>
            <a:t>creation</a:t>
          </a:r>
          <a:r>
            <a:rPr lang="pl-PL" sz="2800">
              <a:latin typeface="Nordea Sans Large Bold" panose="00000800000000000000" pitchFamily="50" charset="0"/>
            </a:rPr>
            <a:t> </a:t>
          </a:r>
          <a:endParaRPr lang="en-US" sz="2800">
            <a:latin typeface="Nordea Sans Large Black"/>
          </a:endParaRPr>
        </a:p>
      </dgm:t>
    </dgm:pt>
    <dgm:pt modelId="{9E0E99EA-D44C-4FA9-BF5C-389328D5FA70}" type="parTrans" cxnId="{C1ECCCFA-F57C-4E4E-B047-C93705D55806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EC24159E-FDD5-4A83-BACD-1570988DCD00}" type="sibTrans" cxnId="{C1ECCCFA-F57C-4E4E-B047-C93705D55806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70A8D374-288C-4517-AF7E-16C468399FB1}" type="pres">
      <dgm:prSet presAssocID="{4983460C-3D29-4520-B357-A7E7A308590D}" presName="vert0" presStyleCnt="0">
        <dgm:presLayoutVars>
          <dgm:dir/>
          <dgm:animOne val="branch"/>
          <dgm:animLvl val="lvl"/>
        </dgm:presLayoutVars>
      </dgm:prSet>
      <dgm:spPr/>
    </dgm:pt>
    <dgm:pt modelId="{EFBF0EFD-C3E9-4066-80B8-862DC6CF9AA5}" type="pres">
      <dgm:prSet presAssocID="{31554FBC-474B-46F2-BC8C-A23A22A8CB41}" presName="thickLine" presStyleLbl="alignNode1" presStyleIdx="0" presStyleCnt="3"/>
      <dgm:spPr/>
    </dgm:pt>
    <dgm:pt modelId="{25DA0239-4A2B-49FA-BF74-8F67B17A6718}" type="pres">
      <dgm:prSet presAssocID="{31554FBC-474B-46F2-BC8C-A23A22A8CB41}" presName="horz1" presStyleCnt="0"/>
      <dgm:spPr/>
    </dgm:pt>
    <dgm:pt modelId="{8C835284-74F0-4297-A030-72F3D0BF74C0}" type="pres">
      <dgm:prSet presAssocID="{31554FBC-474B-46F2-BC8C-A23A22A8CB41}" presName="tx1" presStyleLbl="revTx" presStyleIdx="0" presStyleCnt="3"/>
      <dgm:spPr/>
    </dgm:pt>
    <dgm:pt modelId="{EDE80E6F-C01D-48F0-9C21-61F2A99DE58E}" type="pres">
      <dgm:prSet presAssocID="{31554FBC-474B-46F2-BC8C-A23A22A8CB41}" presName="vert1" presStyleCnt="0"/>
      <dgm:spPr/>
    </dgm:pt>
    <dgm:pt modelId="{0F9C4D75-92AF-4704-9D7E-9AF3E665DA33}" type="pres">
      <dgm:prSet presAssocID="{61C75610-18DF-4542-8F99-66DB4349125E}" presName="thickLine" presStyleLbl="alignNode1" presStyleIdx="1" presStyleCnt="3"/>
      <dgm:spPr/>
    </dgm:pt>
    <dgm:pt modelId="{8120C801-2C74-47F7-BF80-9A20A957F701}" type="pres">
      <dgm:prSet presAssocID="{61C75610-18DF-4542-8F99-66DB4349125E}" presName="horz1" presStyleCnt="0"/>
      <dgm:spPr/>
    </dgm:pt>
    <dgm:pt modelId="{59E3D40C-AC07-4B2F-88B5-F7E7BE8AD7EB}" type="pres">
      <dgm:prSet presAssocID="{61C75610-18DF-4542-8F99-66DB4349125E}" presName="tx1" presStyleLbl="revTx" presStyleIdx="1" presStyleCnt="3"/>
      <dgm:spPr/>
    </dgm:pt>
    <dgm:pt modelId="{BC32148C-646B-4E32-B168-725B9B7BCEBA}" type="pres">
      <dgm:prSet presAssocID="{61C75610-18DF-4542-8F99-66DB4349125E}" presName="vert1" presStyleCnt="0"/>
      <dgm:spPr/>
    </dgm:pt>
    <dgm:pt modelId="{92F8A593-C6E5-45BC-A7B3-A92164D85D41}" type="pres">
      <dgm:prSet presAssocID="{219B543A-9EFA-4174-AA1A-72702F291130}" presName="thickLine" presStyleLbl="alignNode1" presStyleIdx="2" presStyleCnt="3"/>
      <dgm:spPr/>
    </dgm:pt>
    <dgm:pt modelId="{C74F0C94-23B5-4C1E-A271-62E2C5F29ADE}" type="pres">
      <dgm:prSet presAssocID="{219B543A-9EFA-4174-AA1A-72702F291130}" presName="horz1" presStyleCnt="0"/>
      <dgm:spPr/>
    </dgm:pt>
    <dgm:pt modelId="{967891E5-26CA-4885-A85E-3B43FACBB14A}" type="pres">
      <dgm:prSet presAssocID="{219B543A-9EFA-4174-AA1A-72702F291130}" presName="tx1" presStyleLbl="revTx" presStyleIdx="2" presStyleCnt="3"/>
      <dgm:spPr/>
    </dgm:pt>
    <dgm:pt modelId="{5925B4DD-52B5-4425-A27B-41B6D4DA7D84}" type="pres">
      <dgm:prSet presAssocID="{219B543A-9EFA-4174-AA1A-72702F291130}" presName="vert1" presStyleCnt="0"/>
      <dgm:spPr/>
    </dgm:pt>
  </dgm:ptLst>
  <dgm:cxnLst>
    <dgm:cxn modelId="{75E1D86D-7530-4E16-994A-BB7514C7DDA0}" srcId="{4983460C-3D29-4520-B357-A7E7A308590D}" destId="{31554FBC-474B-46F2-BC8C-A23A22A8CB41}" srcOrd="0" destOrd="0" parTransId="{070E1DF0-3514-4838-8D34-2E030041B815}" sibTransId="{E810B65E-837E-41E8-A2BE-0BAC1AC62DC0}"/>
    <dgm:cxn modelId="{616A7D76-B889-4847-802A-7B7BC58CF74F}" srcId="{4983460C-3D29-4520-B357-A7E7A308590D}" destId="{61C75610-18DF-4542-8F99-66DB4349125E}" srcOrd="1" destOrd="0" parTransId="{BDC7D264-7F6F-4F55-A6AF-04FF7C1B0B56}" sibTransId="{3DC302A4-C074-49E7-8C16-AB82932C36B7}"/>
    <dgm:cxn modelId="{FE87AA92-0E73-4191-8C16-CC6642A96744}" type="presOf" srcId="{61C75610-18DF-4542-8F99-66DB4349125E}" destId="{59E3D40C-AC07-4B2F-88B5-F7E7BE8AD7EB}" srcOrd="0" destOrd="0" presId="urn:microsoft.com/office/officeart/2008/layout/LinedList"/>
    <dgm:cxn modelId="{879AF1BB-0156-4D0C-A3A8-22320C8AAB96}" type="presOf" srcId="{4983460C-3D29-4520-B357-A7E7A308590D}" destId="{70A8D374-288C-4517-AF7E-16C468399FB1}" srcOrd="0" destOrd="0" presId="urn:microsoft.com/office/officeart/2008/layout/LinedList"/>
    <dgm:cxn modelId="{869068CD-D83A-40CF-BA6A-9CFE512DEC6B}" type="presOf" srcId="{31554FBC-474B-46F2-BC8C-A23A22A8CB41}" destId="{8C835284-74F0-4297-A030-72F3D0BF74C0}" srcOrd="0" destOrd="0" presId="urn:microsoft.com/office/officeart/2008/layout/LinedList"/>
    <dgm:cxn modelId="{421BC4E9-2A60-48DF-BFD2-B1BA122E82F3}" type="presOf" srcId="{219B543A-9EFA-4174-AA1A-72702F291130}" destId="{967891E5-26CA-4885-A85E-3B43FACBB14A}" srcOrd="0" destOrd="0" presId="urn:microsoft.com/office/officeart/2008/layout/LinedList"/>
    <dgm:cxn modelId="{C1ECCCFA-F57C-4E4E-B047-C93705D55806}" srcId="{4983460C-3D29-4520-B357-A7E7A308590D}" destId="{219B543A-9EFA-4174-AA1A-72702F291130}" srcOrd="2" destOrd="0" parTransId="{9E0E99EA-D44C-4FA9-BF5C-389328D5FA70}" sibTransId="{EC24159E-FDD5-4A83-BACD-1570988DCD00}"/>
    <dgm:cxn modelId="{1A0A3FCE-4BFA-4890-8885-4B1F634F52F8}" type="presParOf" srcId="{70A8D374-288C-4517-AF7E-16C468399FB1}" destId="{EFBF0EFD-C3E9-4066-80B8-862DC6CF9AA5}" srcOrd="0" destOrd="0" presId="urn:microsoft.com/office/officeart/2008/layout/LinedList"/>
    <dgm:cxn modelId="{82A8343B-358B-49A5-B86B-F86E46DFB843}" type="presParOf" srcId="{70A8D374-288C-4517-AF7E-16C468399FB1}" destId="{25DA0239-4A2B-49FA-BF74-8F67B17A6718}" srcOrd="1" destOrd="0" presId="urn:microsoft.com/office/officeart/2008/layout/LinedList"/>
    <dgm:cxn modelId="{255EF87B-2296-4C5F-8823-77910D5FC4A8}" type="presParOf" srcId="{25DA0239-4A2B-49FA-BF74-8F67B17A6718}" destId="{8C835284-74F0-4297-A030-72F3D0BF74C0}" srcOrd="0" destOrd="0" presId="urn:microsoft.com/office/officeart/2008/layout/LinedList"/>
    <dgm:cxn modelId="{9A0E990C-8914-444C-A95B-BF23618E0112}" type="presParOf" srcId="{25DA0239-4A2B-49FA-BF74-8F67B17A6718}" destId="{EDE80E6F-C01D-48F0-9C21-61F2A99DE58E}" srcOrd="1" destOrd="0" presId="urn:microsoft.com/office/officeart/2008/layout/LinedList"/>
    <dgm:cxn modelId="{0F7B23CE-ED32-42FA-BD44-D2106FC75C34}" type="presParOf" srcId="{70A8D374-288C-4517-AF7E-16C468399FB1}" destId="{0F9C4D75-92AF-4704-9D7E-9AF3E665DA33}" srcOrd="2" destOrd="0" presId="urn:microsoft.com/office/officeart/2008/layout/LinedList"/>
    <dgm:cxn modelId="{458E103B-0513-4E26-8121-75468CBF8136}" type="presParOf" srcId="{70A8D374-288C-4517-AF7E-16C468399FB1}" destId="{8120C801-2C74-47F7-BF80-9A20A957F701}" srcOrd="3" destOrd="0" presId="urn:microsoft.com/office/officeart/2008/layout/LinedList"/>
    <dgm:cxn modelId="{E212F543-BB2B-4540-AA38-5100331EE2BB}" type="presParOf" srcId="{8120C801-2C74-47F7-BF80-9A20A957F701}" destId="{59E3D40C-AC07-4B2F-88B5-F7E7BE8AD7EB}" srcOrd="0" destOrd="0" presId="urn:microsoft.com/office/officeart/2008/layout/LinedList"/>
    <dgm:cxn modelId="{126A8D04-124A-4FB3-ABE7-522697FEBC2F}" type="presParOf" srcId="{8120C801-2C74-47F7-BF80-9A20A957F701}" destId="{BC32148C-646B-4E32-B168-725B9B7BCEBA}" srcOrd="1" destOrd="0" presId="urn:microsoft.com/office/officeart/2008/layout/LinedList"/>
    <dgm:cxn modelId="{2D2373F1-4269-4F13-8712-2E59C2BDD4CC}" type="presParOf" srcId="{70A8D374-288C-4517-AF7E-16C468399FB1}" destId="{92F8A593-C6E5-45BC-A7B3-A92164D85D41}" srcOrd="4" destOrd="0" presId="urn:microsoft.com/office/officeart/2008/layout/LinedList"/>
    <dgm:cxn modelId="{0E5A38E3-26AD-466B-A411-801B1D0B4D48}" type="presParOf" srcId="{70A8D374-288C-4517-AF7E-16C468399FB1}" destId="{C74F0C94-23B5-4C1E-A271-62E2C5F29ADE}" srcOrd="5" destOrd="0" presId="urn:microsoft.com/office/officeart/2008/layout/LinedList"/>
    <dgm:cxn modelId="{BF8AEFEC-03C6-4D84-B579-EBB49936F6A8}" type="presParOf" srcId="{C74F0C94-23B5-4C1E-A271-62E2C5F29ADE}" destId="{967891E5-26CA-4885-A85E-3B43FACBB14A}" srcOrd="0" destOrd="0" presId="urn:microsoft.com/office/officeart/2008/layout/LinedList"/>
    <dgm:cxn modelId="{FE8B51C9-0B33-4760-9148-D423A815842B}" type="presParOf" srcId="{C74F0C94-23B5-4C1E-A271-62E2C5F29ADE}" destId="{5925B4DD-52B5-4425-A27B-41B6D4DA7D84}" srcOrd="1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6DAC9C-6DB0-417C-A76D-5197182569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36333F-917B-4E8D-95BC-EFF26D33904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9B06CE35-BF0C-4398-9F26-58DE79123702}" type="parTrans" cxnId="{A3801856-96E1-4E6D-95AB-C95DB5BBC4EF}">
      <dgm:prSet/>
      <dgm:spPr/>
      <dgm:t>
        <a:bodyPr/>
        <a:lstStyle/>
        <a:p>
          <a:endParaRPr lang="en-US"/>
        </a:p>
      </dgm:t>
    </dgm:pt>
    <dgm:pt modelId="{17D14348-4725-4E29-ABCE-D4B91563D4B4}" type="sibTrans" cxnId="{A3801856-96E1-4E6D-95AB-C95DB5BBC4EF}">
      <dgm:prSet/>
      <dgm:spPr/>
      <dgm:t>
        <a:bodyPr/>
        <a:lstStyle/>
        <a:p>
          <a:endParaRPr lang="en-US"/>
        </a:p>
      </dgm:t>
    </dgm:pt>
    <dgm:pt modelId="{452DF1CA-A27B-4881-A2C1-1BBB57929FB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12F32973-E01A-439C-97FB-869C05643FF9}" type="parTrans" cxnId="{90883376-6B7B-4206-9AD6-DCF83ADA6B2F}">
      <dgm:prSet/>
      <dgm:spPr/>
      <dgm:t>
        <a:bodyPr/>
        <a:lstStyle/>
        <a:p>
          <a:endParaRPr lang="en-US"/>
        </a:p>
      </dgm:t>
    </dgm:pt>
    <dgm:pt modelId="{2B6CE441-0ABB-42E5-A63B-5B70C74A0B66}" type="sibTrans" cxnId="{90883376-6B7B-4206-9AD6-DCF83ADA6B2F}">
      <dgm:prSet/>
      <dgm:spPr/>
      <dgm:t>
        <a:bodyPr/>
        <a:lstStyle/>
        <a:p>
          <a:endParaRPr lang="en-US"/>
        </a:p>
      </dgm:t>
    </dgm:pt>
    <dgm:pt modelId="{932558AB-A1F2-49FA-960C-0B523196D09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E2205072-F864-4976-8CB6-73AB336A33D7}" type="parTrans" cxnId="{BC2B6D43-6ABD-4333-8B6D-50BB85B3A8AC}">
      <dgm:prSet/>
      <dgm:spPr/>
      <dgm:t>
        <a:bodyPr/>
        <a:lstStyle/>
        <a:p>
          <a:endParaRPr lang="en-US"/>
        </a:p>
      </dgm:t>
    </dgm:pt>
    <dgm:pt modelId="{EDACF9EB-5E9F-40F0-95F8-8158EB23D290}" type="sibTrans" cxnId="{BC2B6D43-6ABD-4333-8B6D-50BB85B3A8AC}">
      <dgm:prSet/>
      <dgm:spPr/>
      <dgm:t>
        <a:bodyPr/>
        <a:lstStyle/>
        <a:p>
          <a:endParaRPr lang="en-US"/>
        </a:p>
      </dgm:t>
    </dgm:pt>
    <dgm:pt modelId="{3BEA1C53-F1CC-49AC-84EC-59E2535F10B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F75DBC1-36A9-4694-A980-2B6B546A22C5}" type="parTrans" cxnId="{907AFC3D-EE94-4098-8290-6EB95D2D52A8}">
      <dgm:prSet/>
      <dgm:spPr/>
      <dgm:t>
        <a:bodyPr/>
        <a:lstStyle/>
        <a:p>
          <a:endParaRPr lang="en-US"/>
        </a:p>
      </dgm:t>
    </dgm:pt>
    <dgm:pt modelId="{896E8C21-3FD3-415A-A7D5-022314EE786A}" type="sibTrans" cxnId="{907AFC3D-EE94-4098-8290-6EB95D2D52A8}">
      <dgm:prSet/>
      <dgm:spPr/>
      <dgm:t>
        <a:bodyPr/>
        <a:lstStyle/>
        <a:p>
          <a:endParaRPr lang="en-US"/>
        </a:p>
      </dgm:t>
    </dgm:pt>
    <dgm:pt modelId="{3B0A36F8-5A91-499F-BF76-A09814381A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066984B9-34FC-4B90-9155-4529C060926C}" type="parTrans" cxnId="{146EB876-F03D-45EB-BE21-0EAEF3F9E363}">
      <dgm:prSet/>
      <dgm:spPr/>
      <dgm:t>
        <a:bodyPr/>
        <a:lstStyle/>
        <a:p>
          <a:endParaRPr lang="en-US"/>
        </a:p>
      </dgm:t>
    </dgm:pt>
    <dgm:pt modelId="{762BCE9A-F6DB-4B17-90CC-C41C70DABAEE}" type="sibTrans" cxnId="{146EB876-F03D-45EB-BE21-0EAEF3F9E363}">
      <dgm:prSet/>
      <dgm:spPr/>
      <dgm:t>
        <a:bodyPr/>
        <a:lstStyle/>
        <a:p>
          <a:endParaRPr lang="en-US"/>
        </a:p>
      </dgm:t>
    </dgm:pt>
    <dgm:pt modelId="{53F64FAD-47DF-4D88-B7E0-9C08D821D47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2BCF1BF-C55B-4247-85C6-D7FE5720001D}" type="parTrans" cxnId="{E819BEEC-6E7E-41F3-A6A9-9A1E1B2F8310}">
      <dgm:prSet/>
      <dgm:spPr/>
      <dgm:t>
        <a:bodyPr/>
        <a:lstStyle/>
        <a:p>
          <a:endParaRPr lang="pl-PL"/>
        </a:p>
      </dgm:t>
    </dgm:pt>
    <dgm:pt modelId="{4AB9339C-CC07-447E-8C1D-A59C800217E7}" type="sibTrans" cxnId="{E819BEEC-6E7E-41F3-A6A9-9A1E1B2F8310}">
      <dgm:prSet/>
      <dgm:spPr/>
      <dgm:t>
        <a:bodyPr/>
        <a:lstStyle/>
        <a:p>
          <a:endParaRPr lang="pl-PL"/>
        </a:p>
      </dgm:t>
    </dgm:pt>
    <dgm:pt modelId="{2A6829ED-4F77-4CA1-A987-D26A6B0CB2E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CFAD3F5E-3F8D-438F-BB17-748625C37E19}" type="parTrans" cxnId="{005D98C5-427A-48A8-A239-8C40349FDB0F}">
      <dgm:prSet/>
      <dgm:spPr/>
      <dgm:t>
        <a:bodyPr/>
        <a:lstStyle/>
        <a:p>
          <a:endParaRPr lang="pl-PL"/>
        </a:p>
      </dgm:t>
    </dgm:pt>
    <dgm:pt modelId="{E3A73D8D-B099-4401-9254-F9F7969DF452}" type="sibTrans" cxnId="{005D98C5-427A-48A8-A239-8C40349FDB0F}">
      <dgm:prSet/>
      <dgm:spPr/>
      <dgm:t>
        <a:bodyPr/>
        <a:lstStyle/>
        <a:p>
          <a:endParaRPr lang="pl-PL"/>
        </a:p>
      </dgm:t>
    </dgm:pt>
    <dgm:pt modelId="{D7B0137C-D9A2-421E-8CCC-19677EF276D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gm:t>
    </dgm:pt>
    <dgm:pt modelId="{D90FD3BC-030D-4A6E-809F-93C2BAC70B96}" type="parTrans" cxnId="{190BB572-A8DC-438A-8A88-FED30F476187}">
      <dgm:prSet/>
      <dgm:spPr/>
      <dgm:t>
        <a:bodyPr/>
        <a:lstStyle/>
        <a:p>
          <a:endParaRPr lang="pl-PL"/>
        </a:p>
      </dgm:t>
    </dgm:pt>
    <dgm:pt modelId="{D797C2EC-8B6E-4443-B5B8-732DFBD1B1B8}" type="sibTrans" cxnId="{190BB572-A8DC-438A-8A88-FED30F476187}">
      <dgm:prSet/>
      <dgm:spPr/>
      <dgm:t>
        <a:bodyPr/>
        <a:lstStyle/>
        <a:p>
          <a:endParaRPr lang="pl-PL"/>
        </a:p>
      </dgm:t>
    </dgm:pt>
    <dgm:pt modelId="{D632BAC7-3113-4A18-8127-78F8DB8C98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2E8F0A42-42E4-4485-B55F-9A222B2DE924}" type="parTrans" cxnId="{5338B468-A97A-4C21-A183-B3368DCF9EE1}">
      <dgm:prSet/>
      <dgm:spPr/>
      <dgm:t>
        <a:bodyPr/>
        <a:lstStyle/>
        <a:p>
          <a:endParaRPr lang="pl-PL"/>
        </a:p>
      </dgm:t>
    </dgm:pt>
    <dgm:pt modelId="{972A85A9-A023-4048-B642-7503DF4C18A9}" type="sibTrans" cxnId="{5338B468-A97A-4C21-A183-B3368DCF9EE1}">
      <dgm:prSet/>
      <dgm:spPr/>
      <dgm:t>
        <a:bodyPr/>
        <a:lstStyle/>
        <a:p>
          <a:endParaRPr lang="pl-PL"/>
        </a:p>
      </dgm:t>
    </dgm:pt>
    <dgm:pt modelId="{6C28F7D3-0C5D-468C-AC56-89E97A1A2A4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gm:t>
    </dgm:pt>
    <dgm:pt modelId="{AE6B391A-E294-4EFC-9C9F-DE43030982BD}" type="parTrans" cxnId="{C476A736-B1EB-49D7-96CE-6305E3AB5BCD}">
      <dgm:prSet/>
      <dgm:spPr/>
      <dgm:t>
        <a:bodyPr/>
        <a:lstStyle/>
        <a:p>
          <a:endParaRPr lang="pl-PL"/>
        </a:p>
      </dgm:t>
    </dgm:pt>
    <dgm:pt modelId="{30A59B10-2E30-4191-8E2B-A786A3B160AC}" type="sibTrans" cxnId="{C476A736-B1EB-49D7-96CE-6305E3AB5BCD}">
      <dgm:prSet/>
      <dgm:spPr/>
      <dgm:t>
        <a:bodyPr/>
        <a:lstStyle/>
        <a:p>
          <a:endParaRPr lang="pl-PL"/>
        </a:p>
      </dgm:t>
    </dgm:pt>
    <dgm:pt modelId="{93E40CBC-F142-443F-AFF7-760B58BE3C1B}" type="pres">
      <dgm:prSet presAssocID="{DD6DAC9C-6DB0-417C-A76D-5197182569D6}" presName="root" presStyleCnt="0">
        <dgm:presLayoutVars>
          <dgm:dir/>
          <dgm:resizeHandles val="exact"/>
        </dgm:presLayoutVars>
      </dgm:prSet>
      <dgm:spPr/>
    </dgm:pt>
    <dgm:pt modelId="{486A32BD-61ED-401C-96E6-7E075263EF52}" type="pres">
      <dgm:prSet presAssocID="{3A36333F-917B-4E8D-95BC-EFF26D33904E}" presName="compNode" presStyleCnt="0"/>
      <dgm:spPr/>
    </dgm:pt>
    <dgm:pt modelId="{7BA20E82-58FE-4C02-A006-BE1EE04019FF}" type="pres">
      <dgm:prSet presAssocID="{3A36333F-917B-4E8D-95BC-EFF26D33904E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kieta"/>
        </a:ext>
      </dgm:extLst>
    </dgm:pt>
    <dgm:pt modelId="{33F3BA4A-EBC5-498B-803A-D0BF27D62E77}" type="pres">
      <dgm:prSet presAssocID="{3A36333F-917B-4E8D-95BC-EFF26D33904E}" presName="spaceRect" presStyleCnt="0"/>
      <dgm:spPr/>
    </dgm:pt>
    <dgm:pt modelId="{4D958C3C-5BF6-4F64-9E93-83900E9FEE58}" type="pres">
      <dgm:prSet presAssocID="{3A36333F-917B-4E8D-95BC-EFF26D33904E}" presName="textRect" presStyleLbl="revTx" presStyleIdx="0" presStyleCnt="10">
        <dgm:presLayoutVars>
          <dgm:chMax val="1"/>
          <dgm:chPref val="1"/>
        </dgm:presLayoutVars>
      </dgm:prSet>
      <dgm:spPr/>
    </dgm:pt>
    <dgm:pt modelId="{0D4EB4EF-99B3-41F2-8F26-122A8C60D7EA}" type="pres">
      <dgm:prSet presAssocID="{17D14348-4725-4E29-ABCE-D4B91563D4B4}" presName="sibTrans" presStyleCnt="0"/>
      <dgm:spPr/>
    </dgm:pt>
    <dgm:pt modelId="{D5ECFA1C-1D55-4C3A-BE6D-041E8223ACAC}" type="pres">
      <dgm:prSet presAssocID="{452DF1CA-A27B-4881-A2C1-1BBB57929FB9}" presName="compNode" presStyleCnt="0"/>
      <dgm:spPr/>
    </dgm:pt>
    <dgm:pt modelId="{CEF92B20-A048-4FCD-A719-5EDB5DC44697}" type="pres">
      <dgm:prSet presAssocID="{452DF1CA-A27B-4881-A2C1-1BBB57929FB9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33F6B3B-75AB-4606-929C-9CC4EDF682CD}" type="pres">
      <dgm:prSet presAssocID="{452DF1CA-A27B-4881-A2C1-1BBB57929FB9}" presName="spaceRect" presStyleCnt="0"/>
      <dgm:spPr/>
    </dgm:pt>
    <dgm:pt modelId="{D8E7F4A0-0C37-404A-A345-0C0150A84887}" type="pres">
      <dgm:prSet presAssocID="{452DF1CA-A27B-4881-A2C1-1BBB57929FB9}" presName="textRect" presStyleLbl="revTx" presStyleIdx="1" presStyleCnt="10">
        <dgm:presLayoutVars>
          <dgm:chMax val="1"/>
          <dgm:chPref val="1"/>
        </dgm:presLayoutVars>
      </dgm:prSet>
      <dgm:spPr/>
    </dgm:pt>
    <dgm:pt modelId="{0988A47F-86D9-4247-9599-9583F15F6EA3}" type="pres">
      <dgm:prSet presAssocID="{2B6CE441-0ABB-42E5-A63B-5B70C74A0B66}" presName="sibTrans" presStyleCnt="0"/>
      <dgm:spPr/>
    </dgm:pt>
    <dgm:pt modelId="{31742756-2AD7-49D6-8AFC-3A424F9BEE76}" type="pres">
      <dgm:prSet presAssocID="{932558AB-A1F2-49FA-960C-0B523196D09D}" presName="compNode" presStyleCnt="0"/>
      <dgm:spPr/>
    </dgm:pt>
    <dgm:pt modelId="{19A04B13-C781-42CF-A271-667774C1FCD5}" type="pres">
      <dgm:prSet presAssocID="{932558AB-A1F2-49FA-960C-0B523196D09D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75FB04F-0A13-4876-8747-22D40FED435F}" type="pres">
      <dgm:prSet presAssocID="{932558AB-A1F2-49FA-960C-0B523196D09D}" presName="spaceRect" presStyleCnt="0"/>
      <dgm:spPr/>
    </dgm:pt>
    <dgm:pt modelId="{E955FFC0-975C-4458-A886-9441EF309E0E}" type="pres">
      <dgm:prSet presAssocID="{932558AB-A1F2-49FA-960C-0B523196D09D}" presName="textRect" presStyleLbl="revTx" presStyleIdx="2" presStyleCnt="10">
        <dgm:presLayoutVars>
          <dgm:chMax val="1"/>
          <dgm:chPref val="1"/>
        </dgm:presLayoutVars>
      </dgm:prSet>
      <dgm:spPr/>
    </dgm:pt>
    <dgm:pt modelId="{CB5EDDC5-9BE1-4519-AF46-ACB85D9DB65B}" type="pres">
      <dgm:prSet presAssocID="{EDACF9EB-5E9F-40F0-95F8-8158EB23D290}" presName="sibTrans" presStyleCnt="0"/>
      <dgm:spPr/>
    </dgm:pt>
    <dgm:pt modelId="{66D15840-2DD7-4873-8279-26A609516ECC}" type="pres">
      <dgm:prSet presAssocID="{3BEA1C53-F1CC-49AC-84EC-59E2535F10B2}" presName="compNode" presStyleCnt="0"/>
      <dgm:spPr/>
    </dgm:pt>
    <dgm:pt modelId="{0594A620-D3E6-4760-B115-D16454FED690}" type="pres">
      <dgm:prSet presAssocID="{3BEA1C53-F1CC-49AC-84EC-59E2535F1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0A232E-D1B4-474D-B69B-8A4CD1DEE470}" type="pres">
      <dgm:prSet presAssocID="{3BEA1C53-F1CC-49AC-84EC-59E2535F10B2}" presName="spaceRect" presStyleCnt="0"/>
      <dgm:spPr/>
    </dgm:pt>
    <dgm:pt modelId="{EFDBF064-6F6C-4A12-9913-1C367C3ED1AD}" type="pres">
      <dgm:prSet presAssocID="{3BEA1C53-F1CC-49AC-84EC-59E2535F10B2}" presName="textRect" presStyleLbl="revTx" presStyleIdx="3" presStyleCnt="10">
        <dgm:presLayoutVars>
          <dgm:chMax val="1"/>
          <dgm:chPref val="1"/>
        </dgm:presLayoutVars>
      </dgm:prSet>
      <dgm:spPr/>
    </dgm:pt>
    <dgm:pt modelId="{EAA14ADE-410C-4F24-BF44-FBE02BE4EC5B}" type="pres">
      <dgm:prSet presAssocID="{896E8C21-3FD3-415A-A7D5-022314EE786A}" presName="sibTrans" presStyleCnt="0"/>
      <dgm:spPr/>
    </dgm:pt>
    <dgm:pt modelId="{EEE08E10-8147-495C-A5D4-4C7658D2EBD9}" type="pres">
      <dgm:prSet presAssocID="{3B0A36F8-5A91-499F-BF76-A09814381A08}" presName="compNode" presStyleCnt="0"/>
      <dgm:spPr/>
    </dgm:pt>
    <dgm:pt modelId="{6C99FE82-9E1D-4B3C-AEE3-A71AACE6B706}" type="pres">
      <dgm:prSet presAssocID="{3B0A36F8-5A91-499F-BF76-A09814381A08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67F33D19-ABDD-4065-B185-0D808B8A3ED5}" type="pres">
      <dgm:prSet presAssocID="{3B0A36F8-5A91-499F-BF76-A09814381A08}" presName="spaceRect" presStyleCnt="0"/>
      <dgm:spPr/>
    </dgm:pt>
    <dgm:pt modelId="{4A2FC3AF-9228-4806-B485-D3AFA2D7075B}" type="pres">
      <dgm:prSet presAssocID="{3B0A36F8-5A91-499F-BF76-A09814381A08}" presName="textRect" presStyleLbl="revTx" presStyleIdx="4" presStyleCnt="10">
        <dgm:presLayoutVars>
          <dgm:chMax val="1"/>
          <dgm:chPref val="1"/>
        </dgm:presLayoutVars>
      </dgm:prSet>
      <dgm:spPr/>
    </dgm:pt>
    <dgm:pt modelId="{5BEB1EA2-41DB-4FB7-97AA-88C2E472D385}" type="pres">
      <dgm:prSet presAssocID="{762BCE9A-F6DB-4B17-90CC-C41C70DABAEE}" presName="sibTrans" presStyleCnt="0"/>
      <dgm:spPr/>
    </dgm:pt>
    <dgm:pt modelId="{EB6274CC-E3A7-4BF3-8133-8FF17B8D3120}" type="pres">
      <dgm:prSet presAssocID="{53F64FAD-47DF-4D88-B7E0-9C08D821D47F}" presName="compNode" presStyleCnt="0"/>
      <dgm:spPr/>
    </dgm:pt>
    <dgm:pt modelId="{800C744C-5084-48C7-9F96-E4E237C763C8}" type="pres">
      <dgm:prSet presAssocID="{53F64FAD-47DF-4D88-B7E0-9C08D821D47F}" presName="iconRect" presStyleLbl="node1" presStyleIdx="5" presStyleCnt="10" custLinFactNeighborX="-11291" custLinFactNeighborY="1119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mdiagram z wypełnieniem pełnym"/>
        </a:ext>
      </dgm:extLst>
    </dgm:pt>
    <dgm:pt modelId="{363BE98A-FB07-4187-8A80-612996DF8B73}" type="pres">
      <dgm:prSet presAssocID="{53F64FAD-47DF-4D88-B7E0-9C08D821D47F}" presName="spaceRect" presStyleCnt="0"/>
      <dgm:spPr/>
    </dgm:pt>
    <dgm:pt modelId="{7EE2D38F-E461-4484-A54C-A66148AA7100}" type="pres">
      <dgm:prSet presAssocID="{53F64FAD-47DF-4D88-B7E0-9C08D821D47F}" presName="textRect" presStyleLbl="revTx" presStyleIdx="5" presStyleCnt="10" custLinFactNeighborX="-21573" custLinFactNeighborY="-5061">
        <dgm:presLayoutVars>
          <dgm:chMax val="1"/>
          <dgm:chPref val="1"/>
        </dgm:presLayoutVars>
      </dgm:prSet>
      <dgm:spPr/>
    </dgm:pt>
    <dgm:pt modelId="{831F7485-9DB5-4A90-B316-124AD9724FBC}" type="pres">
      <dgm:prSet presAssocID="{4AB9339C-CC07-447E-8C1D-A59C800217E7}" presName="sibTrans" presStyleCnt="0"/>
      <dgm:spPr/>
    </dgm:pt>
    <dgm:pt modelId="{9039F636-7790-4F30-B7AB-794C25EE7E1C}" type="pres">
      <dgm:prSet presAssocID="{2A6829ED-4F77-4CA1-A987-D26A6B0CB2E4}" presName="compNode" presStyleCnt="0"/>
      <dgm:spPr/>
    </dgm:pt>
    <dgm:pt modelId="{4F22FC87-0420-4102-8398-3FB0BC91E85E}" type="pres">
      <dgm:prSet presAssocID="{2A6829ED-4F77-4CA1-A987-D26A6B0CB2E4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 kontur"/>
        </a:ext>
      </dgm:extLst>
    </dgm:pt>
    <dgm:pt modelId="{CBA6A855-ECFD-48B0-B974-F76F1F8786B8}" type="pres">
      <dgm:prSet presAssocID="{2A6829ED-4F77-4CA1-A987-D26A6B0CB2E4}" presName="spaceRect" presStyleCnt="0"/>
      <dgm:spPr/>
    </dgm:pt>
    <dgm:pt modelId="{C58890F2-9C7E-48AC-B948-3AC3818140E0}" type="pres">
      <dgm:prSet presAssocID="{2A6829ED-4F77-4CA1-A987-D26A6B0CB2E4}" presName="textRect" presStyleLbl="revTx" presStyleIdx="6" presStyleCnt="10">
        <dgm:presLayoutVars>
          <dgm:chMax val="1"/>
          <dgm:chPref val="1"/>
        </dgm:presLayoutVars>
      </dgm:prSet>
      <dgm:spPr/>
    </dgm:pt>
    <dgm:pt modelId="{60393349-F5EF-4F1E-8596-C30034A3E64A}" type="pres">
      <dgm:prSet presAssocID="{E3A73D8D-B099-4401-9254-F9F7969DF452}" presName="sibTrans" presStyleCnt="0"/>
      <dgm:spPr/>
    </dgm:pt>
    <dgm:pt modelId="{6CE94AFC-6C1E-433E-AF92-289246B1E0DE}" type="pres">
      <dgm:prSet presAssocID="{D7B0137C-D9A2-421E-8CCC-19677EF276D9}" presName="compNode" presStyleCnt="0"/>
      <dgm:spPr/>
    </dgm:pt>
    <dgm:pt modelId="{33AFC140-7DA1-42F3-9F8F-575C942DFC3B}" type="pres">
      <dgm:prSet presAssocID="{D7B0137C-D9A2-421E-8CCC-19677EF276D9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kontrolna z wypełnieniem pełnym"/>
        </a:ext>
      </dgm:extLst>
    </dgm:pt>
    <dgm:pt modelId="{7C65149A-5093-45EA-8662-4C6030EB240D}" type="pres">
      <dgm:prSet presAssocID="{D7B0137C-D9A2-421E-8CCC-19677EF276D9}" presName="spaceRect" presStyleCnt="0"/>
      <dgm:spPr/>
    </dgm:pt>
    <dgm:pt modelId="{A97CE414-552E-453E-9F36-5EC97A706CE0}" type="pres">
      <dgm:prSet presAssocID="{D7B0137C-D9A2-421E-8CCC-19677EF276D9}" presName="textRect" presStyleLbl="revTx" presStyleIdx="7" presStyleCnt="10">
        <dgm:presLayoutVars>
          <dgm:chMax val="1"/>
          <dgm:chPref val="1"/>
        </dgm:presLayoutVars>
      </dgm:prSet>
      <dgm:spPr/>
    </dgm:pt>
    <dgm:pt modelId="{E489C2B7-BC2C-49BC-A6F7-6E8C795F84FA}" type="pres">
      <dgm:prSet presAssocID="{D797C2EC-8B6E-4443-B5B8-732DFBD1B1B8}" presName="sibTrans" presStyleCnt="0"/>
      <dgm:spPr/>
    </dgm:pt>
    <dgm:pt modelId="{E5775607-B31A-45D0-828E-0CB6041EA773}" type="pres">
      <dgm:prSet presAssocID="{D632BAC7-3113-4A18-8127-78F8DB8C988F}" presName="compNode" presStyleCnt="0"/>
      <dgm:spPr/>
    </dgm:pt>
    <dgm:pt modelId="{B0A37283-A192-429A-883C-1201368913F9}" type="pres">
      <dgm:prSet presAssocID="{D632BAC7-3113-4A18-8127-78F8DB8C988F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er z wypełnieniem pełnym"/>
        </a:ext>
      </dgm:extLst>
    </dgm:pt>
    <dgm:pt modelId="{3CAF1D61-96DF-4D6D-AB8A-A97705B288D9}" type="pres">
      <dgm:prSet presAssocID="{D632BAC7-3113-4A18-8127-78F8DB8C988F}" presName="spaceRect" presStyleCnt="0"/>
      <dgm:spPr/>
    </dgm:pt>
    <dgm:pt modelId="{A526ECFD-26AC-4B66-84C6-D3C1D5032694}" type="pres">
      <dgm:prSet presAssocID="{D632BAC7-3113-4A18-8127-78F8DB8C988F}" presName="textRect" presStyleLbl="revTx" presStyleIdx="8" presStyleCnt="10">
        <dgm:presLayoutVars>
          <dgm:chMax val="1"/>
          <dgm:chPref val="1"/>
        </dgm:presLayoutVars>
      </dgm:prSet>
      <dgm:spPr/>
    </dgm:pt>
    <dgm:pt modelId="{AA1F6BA8-415D-448C-8160-7BB44679DD55}" type="pres">
      <dgm:prSet presAssocID="{972A85A9-A023-4048-B642-7503DF4C18A9}" presName="sibTrans" presStyleCnt="0"/>
      <dgm:spPr/>
    </dgm:pt>
    <dgm:pt modelId="{C4EAEC9C-A6E7-40E6-9A39-710D00B5C3E8}" type="pres">
      <dgm:prSet presAssocID="{6C28F7D3-0C5D-468C-AC56-89E97A1A2A4B}" presName="compNode" presStyleCnt="0"/>
      <dgm:spPr/>
    </dgm:pt>
    <dgm:pt modelId="{311E2B80-12C9-4927-B4D9-B391A582DF2D}" type="pres">
      <dgm:prSet presAssocID="{6C28F7D3-0C5D-468C-AC56-89E97A1A2A4B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tomat z wypełnieniem pełnym"/>
        </a:ext>
      </dgm:extLst>
    </dgm:pt>
    <dgm:pt modelId="{456295E1-9166-4838-9D8B-0B73B264DBA3}" type="pres">
      <dgm:prSet presAssocID="{6C28F7D3-0C5D-468C-AC56-89E97A1A2A4B}" presName="spaceRect" presStyleCnt="0"/>
      <dgm:spPr/>
    </dgm:pt>
    <dgm:pt modelId="{6875E647-5A0D-409B-8CD3-69328C99D018}" type="pres">
      <dgm:prSet presAssocID="{6C28F7D3-0C5D-468C-AC56-89E97A1A2A4B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C476A736-B1EB-49D7-96CE-6305E3AB5BCD}" srcId="{DD6DAC9C-6DB0-417C-A76D-5197182569D6}" destId="{6C28F7D3-0C5D-468C-AC56-89E97A1A2A4B}" srcOrd="9" destOrd="0" parTransId="{AE6B391A-E294-4EFC-9C9F-DE43030982BD}" sibTransId="{30A59B10-2E30-4191-8E2B-A786A3B160AC}"/>
    <dgm:cxn modelId="{907AFC3D-EE94-4098-8290-6EB95D2D52A8}" srcId="{DD6DAC9C-6DB0-417C-A76D-5197182569D6}" destId="{3BEA1C53-F1CC-49AC-84EC-59E2535F10B2}" srcOrd="3" destOrd="0" parTransId="{5F75DBC1-36A9-4694-A980-2B6B546A22C5}" sibTransId="{896E8C21-3FD3-415A-A7D5-022314EE786A}"/>
    <dgm:cxn modelId="{BC2B6D43-6ABD-4333-8B6D-50BB85B3A8AC}" srcId="{DD6DAC9C-6DB0-417C-A76D-5197182569D6}" destId="{932558AB-A1F2-49FA-960C-0B523196D09D}" srcOrd="2" destOrd="0" parTransId="{E2205072-F864-4976-8CB6-73AB336A33D7}" sibTransId="{EDACF9EB-5E9F-40F0-95F8-8158EB23D290}"/>
    <dgm:cxn modelId="{A3801856-96E1-4E6D-95AB-C95DB5BBC4EF}" srcId="{DD6DAC9C-6DB0-417C-A76D-5197182569D6}" destId="{3A36333F-917B-4E8D-95BC-EFF26D33904E}" srcOrd="0" destOrd="0" parTransId="{9B06CE35-BF0C-4398-9F26-58DE79123702}" sibTransId="{17D14348-4725-4E29-ABCE-D4B91563D4B4}"/>
    <dgm:cxn modelId="{F9731D57-3157-46E5-AF7B-5897092FD0DE}" type="presOf" srcId="{53F64FAD-47DF-4D88-B7E0-9C08D821D47F}" destId="{7EE2D38F-E461-4484-A54C-A66148AA7100}" srcOrd="0" destOrd="0" presId="urn:microsoft.com/office/officeart/2018/2/layout/IconLabelList"/>
    <dgm:cxn modelId="{5338B468-A97A-4C21-A183-B3368DCF9EE1}" srcId="{DD6DAC9C-6DB0-417C-A76D-5197182569D6}" destId="{D632BAC7-3113-4A18-8127-78F8DB8C988F}" srcOrd="8" destOrd="0" parTransId="{2E8F0A42-42E4-4485-B55F-9A222B2DE924}" sibTransId="{972A85A9-A023-4048-B642-7503DF4C18A9}"/>
    <dgm:cxn modelId="{5DCC9370-5161-4762-A7F6-B2C5D4169ECE}" type="presOf" srcId="{3B0A36F8-5A91-499F-BF76-A09814381A08}" destId="{4A2FC3AF-9228-4806-B485-D3AFA2D7075B}" srcOrd="0" destOrd="0" presId="urn:microsoft.com/office/officeart/2018/2/layout/IconLabelList"/>
    <dgm:cxn modelId="{190BB572-A8DC-438A-8A88-FED30F476187}" srcId="{DD6DAC9C-6DB0-417C-A76D-5197182569D6}" destId="{D7B0137C-D9A2-421E-8CCC-19677EF276D9}" srcOrd="7" destOrd="0" parTransId="{D90FD3BC-030D-4A6E-809F-93C2BAC70B96}" sibTransId="{D797C2EC-8B6E-4443-B5B8-732DFBD1B1B8}"/>
    <dgm:cxn modelId="{90883376-6B7B-4206-9AD6-DCF83ADA6B2F}" srcId="{DD6DAC9C-6DB0-417C-A76D-5197182569D6}" destId="{452DF1CA-A27B-4881-A2C1-1BBB57929FB9}" srcOrd="1" destOrd="0" parTransId="{12F32973-E01A-439C-97FB-869C05643FF9}" sibTransId="{2B6CE441-0ABB-42E5-A63B-5B70C74A0B66}"/>
    <dgm:cxn modelId="{146EB876-F03D-45EB-BE21-0EAEF3F9E363}" srcId="{DD6DAC9C-6DB0-417C-A76D-5197182569D6}" destId="{3B0A36F8-5A91-499F-BF76-A09814381A08}" srcOrd="4" destOrd="0" parTransId="{066984B9-34FC-4B90-9155-4529C060926C}" sibTransId="{762BCE9A-F6DB-4B17-90CC-C41C70DABAEE}"/>
    <dgm:cxn modelId="{6C5F919F-DDE7-4BDA-8F38-DB466B4CB286}" type="presOf" srcId="{2A6829ED-4F77-4CA1-A987-D26A6B0CB2E4}" destId="{C58890F2-9C7E-48AC-B948-3AC3818140E0}" srcOrd="0" destOrd="0" presId="urn:microsoft.com/office/officeart/2018/2/layout/IconLabelList"/>
    <dgm:cxn modelId="{021ED1A4-6664-40A2-8E9A-54845413C9DE}" type="presOf" srcId="{3BEA1C53-F1CC-49AC-84EC-59E2535F10B2}" destId="{EFDBF064-6F6C-4A12-9913-1C367C3ED1AD}" srcOrd="0" destOrd="0" presId="urn:microsoft.com/office/officeart/2018/2/layout/IconLabelList"/>
    <dgm:cxn modelId="{EE1C4DB7-1C51-4D9C-B2B4-4E70C5FFE984}" type="presOf" srcId="{452DF1CA-A27B-4881-A2C1-1BBB57929FB9}" destId="{D8E7F4A0-0C37-404A-A345-0C0150A84887}" srcOrd="0" destOrd="0" presId="urn:microsoft.com/office/officeart/2018/2/layout/IconLabelList"/>
    <dgm:cxn modelId="{91B7DEB9-B43F-4424-ABB7-119EBCD39D40}" type="presOf" srcId="{3A36333F-917B-4E8D-95BC-EFF26D33904E}" destId="{4D958C3C-5BF6-4F64-9E93-83900E9FEE58}" srcOrd="0" destOrd="0" presId="urn:microsoft.com/office/officeart/2018/2/layout/IconLabelList"/>
    <dgm:cxn modelId="{005D98C5-427A-48A8-A239-8C40349FDB0F}" srcId="{DD6DAC9C-6DB0-417C-A76D-5197182569D6}" destId="{2A6829ED-4F77-4CA1-A987-D26A6B0CB2E4}" srcOrd="6" destOrd="0" parTransId="{CFAD3F5E-3F8D-438F-BB17-748625C37E19}" sibTransId="{E3A73D8D-B099-4401-9254-F9F7969DF452}"/>
    <dgm:cxn modelId="{767C5BCB-4D70-49DB-BD11-2447B5BA9969}" type="presOf" srcId="{DD6DAC9C-6DB0-417C-A76D-5197182569D6}" destId="{93E40CBC-F142-443F-AFF7-760B58BE3C1B}" srcOrd="0" destOrd="0" presId="urn:microsoft.com/office/officeart/2018/2/layout/IconLabelList"/>
    <dgm:cxn modelId="{330474D9-F67C-43B1-AE1C-FCB59E19EA34}" type="presOf" srcId="{D7B0137C-D9A2-421E-8CCC-19677EF276D9}" destId="{A97CE414-552E-453E-9F36-5EC97A706CE0}" srcOrd="0" destOrd="0" presId="urn:microsoft.com/office/officeart/2018/2/layout/IconLabelList"/>
    <dgm:cxn modelId="{7723EFE6-E9E2-4ADC-A6A4-B964BDA03592}" type="presOf" srcId="{932558AB-A1F2-49FA-960C-0B523196D09D}" destId="{E955FFC0-975C-4458-A886-9441EF309E0E}" srcOrd="0" destOrd="0" presId="urn:microsoft.com/office/officeart/2018/2/layout/IconLabelList"/>
    <dgm:cxn modelId="{562859E8-7AC4-4DCC-A83B-695F290F6FDB}" type="presOf" srcId="{6C28F7D3-0C5D-468C-AC56-89E97A1A2A4B}" destId="{6875E647-5A0D-409B-8CD3-69328C99D018}" srcOrd="0" destOrd="0" presId="urn:microsoft.com/office/officeart/2018/2/layout/IconLabelList"/>
    <dgm:cxn modelId="{873B05EB-09F7-48E6-944D-4996BB25820E}" type="presOf" srcId="{D632BAC7-3113-4A18-8127-78F8DB8C988F}" destId="{A526ECFD-26AC-4B66-84C6-D3C1D5032694}" srcOrd="0" destOrd="0" presId="urn:microsoft.com/office/officeart/2018/2/layout/IconLabelList"/>
    <dgm:cxn modelId="{E819BEEC-6E7E-41F3-A6A9-9A1E1B2F8310}" srcId="{DD6DAC9C-6DB0-417C-A76D-5197182569D6}" destId="{53F64FAD-47DF-4D88-B7E0-9C08D821D47F}" srcOrd="5" destOrd="0" parTransId="{52BCF1BF-C55B-4247-85C6-D7FE5720001D}" sibTransId="{4AB9339C-CC07-447E-8C1D-A59C800217E7}"/>
    <dgm:cxn modelId="{B81C5294-C262-4032-A789-6BEC075CFD43}" type="presParOf" srcId="{93E40CBC-F142-443F-AFF7-760B58BE3C1B}" destId="{486A32BD-61ED-401C-96E6-7E075263EF52}" srcOrd="0" destOrd="0" presId="urn:microsoft.com/office/officeart/2018/2/layout/IconLabelList"/>
    <dgm:cxn modelId="{88EB6205-4450-41E7-945D-9D912BA9F0C3}" type="presParOf" srcId="{486A32BD-61ED-401C-96E6-7E075263EF52}" destId="{7BA20E82-58FE-4C02-A006-BE1EE04019FF}" srcOrd="0" destOrd="0" presId="urn:microsoft.com/office/officeart/2018/2/layout/IconLabelList"/>
    <dgm:cxn modelId="{610E37AE-50AC-483A-AB97-DFAC09379473}" type="presParOf" srcId="{486A32BD-61ED-401C-96E6-7E075263EF52}" destId="{33F3BA4A-EBC5-498B-803A-D0BF27D62E77}" srcOrd="1" destOrd="0" presId="urn:microsoft.com/office/officeart/2018/2/layout/IconLabelList"/>
    <dgm:cxn modelId="{CDEF91BA-8117-420A-909B-B04A778AF230}" type="presParOf" srcId="{486A32BD-61ED-401C-96E6-7E075263EF52}" destId="{4D958C3C-5BF6-4F64-9E93-83900E9FEE58}" srcOrd="2" destOrd="0" presId="urn:microsoft.com/office/officeart/2018/2/layout/IconLabelList"/>
    <dgm:cxn modelId="{8F195138-BCC0-445F-8BC2-59985843C17C}" type="presParOf" srcId="{93E40CBC-F142-443F-AFF7-760B58BE3C1B}" destId="{0D4EB4EF-99B3-41F2-8F26-122A8C60D7EA}" srcOrd="1" destOrd="0" presId="urn:microsoft.com/office/officeart/2018/2/layout/IconLabelList"/>
    <dgm:cxn modelId="{4087389E-3E18-439A-B06B-CE00841AE242}" type="presParOf" srcId="{93E40CBC-F142-443F-AFF7-760B58BE3C1B}" destId="{D5ECFA1C-1D55-4C3A-BE6D-041E8223ACAC}" srcOrd="2" destOrd="0" presId="urn:microsoft.com/office/officeart/2018/2/layout/IconLabelList"/>
    <dgm:cxn modelId="{CAF9C28B-5714-4C69-BB87-C1C65EE9408F}" type="presParOf" srcId="{D5ECFA1C-1D55-4C3A-BE6D-041E8223ACAC}" destId="{CEF92B20-A048-4FCD-A719-5EDB5DC44697}" srcOrd="0" destOrd="0" presId="urn:microsoft.com/office/officeart/2018/2/layout/IconLabelList"/>
    <dgm:cxn modelId="{05C0D277-AE1C-4E1C-9BB1-003F89FC6808}" type="presParOf" srcId="{D5ECFA1C-1D55-4C3A-BE6D-041E8223ACAC}" destId="{233F6B3B-75AB-4606-929C-9CC4EDF682CD}" srcOrd="1" destOrd="0" presId="urn:microsoft.com/office/officeart/2018/2/layout/IconLabelList"/>
    <dgm:cxn modelId="{FBBCD5C6-5B38-4772-8774-ECF773B126B0}" type="presParOf" srcId="{D5ECFA1C-1D55-4C3A-BE6D-041E8223ACAC}" destId="{D8E7F4A0-0C37-404A-A345-0C0150A84887}" srcOrd="2" destOrd="0" presId="urn:microsoft.com/office/officeart/2018/2/layout/IconLabelList"/>
    <dgm:cxn modelId="{AF206387-5228-4213-8EEF-85D0E5602B2E}" type="presParOf" srcId="{93E40CBC-F142-443F-AFF7-760B58BE3C1B}" destId="{0988A47F-86D9-4247-9599-9583F15F6EA3}" srcOrd="3" destOrd="0" presId="urn:microsoft.com/office/officeart/2018/2/layout/IconLabelList"/>
    <dgm:cxn modelId="{AA629D37-6E5C-499D-ADB5-7E504AEF4FC0}" type="presParOf" srcId="{93E40CBC-F142-443F-AFF7-760B58BE3C1B}" destId="{31742756-2AD7-49D6-8AFC-3A424F9BEE76}" srcOrd="4" destOrd="0" presId="urn:microsoft.com/office/officeart/2018/2/layout/IconLabelList"/>
    <dgm:cxn modelId="{2C779BC4-F104-472D-94D0-72BF9EE1FA4C}" type="presParOf" srcId="{31742756-2AD7-49D6-8AFC-3A424F9BEE76}" destId="{19A04B13-C781-42CF-A271-667774C1FCD5}" srcOrd="0" destOrd="0" presId="urn:microsoft.com/office/officeart/2018/2/layout/IconLabelList"/>
    <dgm:cxn modelId="{C7B8DE45-3243-411C-8B8B-D6E54DDA67C8}" type="presParOf" srcId="{31742756-2AD7-49D6-8AFC-3A424F9BEE76}" destId="{B75FB04F-0A13-4876-8747-22D40FED435F}" srcOrd="1" destOrd="0" presId="urn:microsoft.com/office/officeart/2018/2/layout/IconLabelList"/>
    <dgm:cxn modelId="{C5E6BB46-3554-4826-A1E4-3DB5F015DFDC}" type="presParOf" srcId="{31742756-2AD7-49D6-8AFC-3A424F9BEE76}" destId="{E955FFC0-975C-4458-A886-9441EF309E0E}" srcOrd="2" destOrd="0" presId="urn:microsoft.com/office/officeart/2018/2/layout/IconLabelList"/>
    <dgm:cxn modelId="{0DFCC056-BE9C-4903-A7CC-42335301FA7F}" type="presParOf" srcId="{93E40CBC-F142-443F-AFF7-760B58BE3C1B}" destId="{CB5EDDC5-9BE1-4519-AF46-ACB85D9DB65B}" srcOrd="5" destOrd="0" presId="urn:microsoft.com/office/officeart/2018/2/layout/IconLabelList"/>
    <dgm:cxn modelId="{BA1B1F4E-185F-40D4-A6D3-F52BF8514DFC}" type="presParOf" srcId="{93E40CBC-F142-443F-AFF7-760B58BE3C1B}" destId="{66D15840-2DD7-4873-8279-26A609516ECC}" srcOrd="6" destOrd="0" presId="urn:microsoft.com/office/officeart/2018/2/layout/IconLabelList"/>
    <dgm:cxn modelId="{4B517B55-3AC6-4C7F-A419-CB8309AC5179}" type="presParOf" srcId="{66D15840-2DD7-4873-8279-26A609516ECC}" destId="{0594A620-D3E6-4760-B115-D16454FED690}" srcOrd="0" destOrd="0" presId="urn:microsoft.com/office/officeart/2018/2/layout/IconLabelList"/>
    <dgm:cxn modelId="{F5EBA984-63C9-4F62-8CDA-D27DDF7393ED}" type="presParOf" srcId="{66D15840-2DD7-4873-8279-26A609516ECC}" destId="{AD0A232E-D1B4-474D-B69B-8A4CD1DEE470}" srcOrd="1" destOrd="0" presId="urn:microsoft.com/office/officeart/2018/2/layout/IconLabelList"/>
    <dgm:cxn modelId="{BF7A56C0-FAC1-462B-A573-5A5D05C1DD22}" type="presParOf" srcId="{66D15840-2DD7-4873-8279-26A609516ECC}" destId="{EFDBF064-6F6C-4A12-9913-1C367C3ED1AD}" srcOrd="2" destOrd="0" presId="urn:microsoft.com/office/officeart/2018/2/layout/IconLabelList"/>
    <dgm:cxn modelId="{37D2E6FF-E09C-4643-8E3E-D576E0BAE35E}" type="presParOf" srcId="{93E40CBC-F142-443F-AFF7-760B58BE3C1B}" destId="{EAA14ADE-410C-4F24-BF44-FBE02BE4EC5B}" srcOrd="7" destOrd="0" presId="urn:microsoft.com/office/officeart/2018/2/layout/IconLabelList"/>
    <dgm:cxn modelId="{42A2621C-2155-4075-BBD9-C7C9A8470E2C}" type="presParOf" srcId="{93E40CBC-F142-443F-AFF7-760B58BE3C1B}" destId="{EEE08E10-8147-495C-A5D4-4C7658D2EBD9}" srcOrd="8" destOrd="0" presId="urn:microsoft.com/office/officeart/2018/2/layout/IconLabelList"/>
    <dgm:cxn modelId="{34852E0E-CA0D-440A-BB32-FDD107FC27F8}" type="presParOf" srcId="{EEE08E10-8147-495C-A5D4-4C7658D2EBD9}" destId="{6C99FE82-9E1D-4B3C-AEE3-A71AACE6B706}" srcOrd="0" destOrd="0" presId="urn:microsoft.com/office/officeart/2018/2/layout/IconLabelList"/>
    <dgm:cxn modelId="{CD53F1CD-B76C-4183-ADEB-212B8CD781D0}" type="presParOf" srcId="{EEE08E10-8147-495C-A5D4-4C7658D2EBD9}" destId="{67F33D19-ABDD-4065-B185-0D808B8A3ED5}" srcOrd="1" destOrd="0" presId="urn:microsoft.com/office/officeart/2018/2/layout/IconLabelList"/>
    <dgm:cxn modelId="{93C85C70-EB6F-4278-A4C4-A55ABFE33299}" type="presParOf" srcId="{EEE08E10-8147-495C-A5D4-4C7658D2EBD9}" destId="{4A2FC3AF-9228-4806-B485-D3AFA2D7075B}" srcOrd="2" destOrd="0" presId="urn:microsoft.com/office/officeart/2018/2/layout/IconLabelList"/>
    <dgm:cxn modelId="{4F4E1B13-697C-4521-9E5C-2E67BBC7B0CD}" type="presParOf" srcId="{93E40CBC-F142-443F-AFF7-760B58BE3C1B}" destId="{5BEB1EA2-41DB-4FB7-97AA-88C2E472D385}" srcOrd="9" destOrd="0" presId="urn:microsoft.com/office/officeart/2018/2/layout/IconLabelList"/>
    <dgm:cxn modelId="{EDBF4A96-CAEB-4808-919F-9D3E64FE1561}" type="presParOf" srcId="{93E40CBC-F142-443F-AFF7-760B58BE3C1B}" destId="{EB6274CC-E3A7-4BF3-8133-8FF17B8D3120}" srcOrd="10" destOrd="0" presId="urn:microsoft.com/office/officeart/2018/2/layout/IconLabelList"/>
    <dgm:cxn modelId="{1AE7526F-7198-41F9-88CF-74E5BD8723D6}" type="presParOf" srcId="{EB6274CC-E3A7-4BF3-8133-8FF17B8D3120}" destId="{800C744C-5084-48C7-9F96-E4E237C763C8}" srcOrd="0" destOrd="0" presId="urn:microsoft.com/office/officeart/2018/2/layout/IconLabelList"/>
    <dgm:cxn modelId="{645EDC24-3D64-4F7D-9304-9B8CCE2FEE09}" type="presParOf" srcId="{EB6274CC-E3A7-4BF3-8133-8FF17B8D3120}" destId="{363BE98A-FB07-4187-8A80-612996DF8B73}" srcOrd="1" destOrd="0" presId="urn:microsoft.com/office/officeart/2018/2/layout/IconLabelList"/>
    <dgm:cxn modelId="{E1E1004B-315F-4517-9D3F-FE0E004463D3}" type="presParOf" srcId="{EB6274CC-E3A7-4BF3-8133-8FF17B8D3120}" destId="{7EE2D38F-E461-4484-A54C-A66148AA7100}" srcOrd="2" destOrd="0" presId="urn:microsoft.com/office/officeart/2018/2/layout/IconLabelList"/>
    <dgm:cxn modelId="{FC6A3E22-185E-4E3C-90A0-C85ACEC669D4}" type="presParOf" srcId="{93E40CBC-F142-443F-AFF7-760B58BE3C1B}" destId="{831F7485-9DB5-4A90-B316-124AD9724FBC}" srcOrd="11" destOrd="0" presId="urn:microsoft.com/office/officeart/2018/2/layout/IconLabelList"/>
    <dgm:cxn modelId="{AF27CDD3-11CA-48A5-9CBB-1A0EC31C1286}" type="presParOf" srcId="{93E40CBC-F142-443F-AFF7-760B58BE3C1B}" destId="{9039F636-7790-4F30-B7AB-794C25EE7E1C}" srcOrd="12" destOrd="0" presId="urn:microsoft.com/office/officeart/2018/2/layout/IconLabelList"/>
    <dgm:cxn modelId="{AC58DEF3-5572-40BE-ACA2-6E7C01EC2F0A}" type="presParOf" srcId="{9039F636-7790-4F30-B7AB-794C25EE7E1C}" destId="{4F22FC87-0420-4102-8398-3FB0BC91E85E}" srcOrd="0" destOrd="0" presId="urn:microsoft.com/office/officeart/2018/2/layout/IconLabelList"/>
    <dgm:cxn modelId="{6DEC3D22-4A0C-4BAD-90D0-ED8FBFB6D631}" type="presParOf" srcId="{9039F636-7790-4F30-B7AB-794C25EE7E1C}" destId="{CBA6A855-ECFD-48B0-B974-F76F1F8786B8}" srcOrd="1" destOrd="0" presId="urn:microsoft.com/office/officeart/2018/2/layout/IconLabelList"/>
    <dgm:cxn modelId="{370A640D-258A-4E8A-9DA9-5D7757E86E84}" type="presParOf" srcId="{9039F636-7790-4F30-B7AB-794C25EE7E1C}" destId="{C58890F2-9C7E-48AC-B948-3AC3818140E0}" srcOrd="2" destOrd="0" presId="urn:microsoft.com/office/officeart/2018/2/layout/IconLabelList"/>
    <dgm:cxn modelId="{2F0FF36E-E8CD-4194-8FF0-61D0F77FF9DC}" type="presParOf" srcId="{93E40CBC-F142-443F-AFF7-760B58BE3C1B}" destId="{60393349-F5EF-4F1E-8596-C30034A3E64A}" srcOrd="13" destOrd="0" presId="urn:microsoft.com/office/officeart/2018/2/layout/IconLabelList"/>
    <dgm:cxn modelId="{1B9E2254-1EE9-494F-9F76-C0B236D6E6DB}" type="presParOf" srcId="{93E40CBC-F142-443F-AFF7-760B58BE3C1B}" destId="{6CE94AFC-6C1E-433E-AF92-289246B1E0DE}" srcOrd="14" destOrd="0" presId="urn:microsoft.com/office/officeart/2018/2/layout/IconLabelList"/>
    <dgm:cxn modelId="{AF3DD458-D222-4321-B8BA-BAA44EE19308}" type="presParOf" srcId="{6CE94AFC-6C1E-433E-AF92-289246B1E0DE}" destId="{33AFC140-7DA1-42F3-9F8F-575C942DFC3B}" srcOrd="0" destOrd="0" presId="urn:microsoft.com/office/officeart/2018/2/layout/IconLabelList"/>
    <dgm:cxn modelId="{905188A7-516D-4AF3-AC1E-312C05618CAF}" type="presParOf" srcId="{6CE94AFC-6C1E-433E-AF92-289246B1E0DE}" destId="{7C65149A-5093-45EA-8662-4C6030EB240D}" srcOrd="1" destOrd="0" presId="urn:microsoft.com/office/officeart/2018/2/layout/IconLabelList"/>
    <dgm:cxn modelId="{2E176894-FB07-4036-9F21-761B3F43DFEF}" type="presParOf" srcId="{6CE94AFC-6C1E-433E-AF92-289246B1E0DE}" destId="{A97CE414-552E-453E-9F36-5EC97A706CE0}" srcOrd="2" destOrd="0" presId="urn:microsoft.com/office/officeart/2018/2/layout/IconLabelList"/>
    <dgm:cxn modelId="{5B52EF46-AB57-45F8-A06E-8A558A827037}" type="presParOf" srcId="{93E40CBC-F142-443F-AFF7-760B58BE3C1B}" destId="{E489C2B7-BC2C-49BC-A6F7-6E8C795F84FA}" srcOrd="15" destOrd="0" presId="urn:microsoft.com/office/officeart/2018/2/layout/IconLabelList"/>
    <dgm:cxn modelId="{B64C234D-F430-4E52-A50E-A7214218F402}" type="presParOf" srcId="{93E40CBC-F142-443F-AFF7-760B58BE3C1B}" destId="{E5775607-B31A-45D0-828E-0CB6041EA773}" srcOrd="16" destOrd="0" presId="urn:microsoft.com/office/officeart/2018/2/layout/IconLabelList"/>
    <dgm:cxn modelId="{897A42B7-EE19-43BD-B360-7F05BDD946AD}" type="presParOf" srcId="{E5775607-B31A-45D0-828E-0CB6041EA773}" destId="{B0A37283-A192-429A-883C-1201368913F9}" srcOrd="0" destOrd="0" presId="urn:microsoft.com/office/officeart/2018/2/layout/IconLabelList"/>
    <dgm:cxn modelId="{A7E83881-A9C8-46AD-AB73-F6863E7798BD}" type="presParOf" srcId="{E5775607-B31A-45D0-828E-0CB6041EA773}" destId="{3CAF1D61-96DF-4D6D-AB8A-A97705B288D9}" srcOrd="1" destOrd="0" presId="urn:microsoft.com/office/officeart/2018/2/layout/IconLabelList"/>
    <dgm:cxn modelId="{F4AECF37-A257-4849-B8E7-4769FB0972D3}" type="presParOf" srcId="{E5775607-B31A-45D0-828E-0CB6041EA773}" destId="{A526ECFD-26AC-4B66-84C6-D3C1D5032694}" srcOrd="2" destOrd="0" presId="urn:microsoft.com/office/officeart/2018/2/layout/IconLabelList"/>
    <dgm:cxn modelId="{BF51105D-54EF-4CCE-BBEE-8A0532290FBE}" type="presParOf" srcId="{93E40CBC-F142-443F-AFF7-760B58BE3C1B}" destId="{AA1F6BA8-415D-448C-8160-7BB44679DD55}" srcOrd="17" destOrd="0" presId="urn:microsoft.com/office/officeart/2018/2/layout/IconLabelList"/>
    <dgm:cxn modelId="{BCEE3A4F-4EE6-4705-8791-BEBFE46F1816}" type="presParOf" srcId="{93E40CBC-F142-443F-AFF7-760B58BE3C1B}" destId="{C4EAEC9C-A6E7-40E6-9A39-710D00B5C3E8}" srcOrd="18" destOrd="0" presId="urn:microsoft.com/office/officeart/2018/2/layout/IconLabelList"/>
    <dgm:cxn modelId="{29F78587-E8FD-4122-8369-B5CC1DC953F1}" type="presParOf" srcId="{C4EAEC9C-A6E7-40E6-9A39-710D00B5C3E8}" destId="{311E2B80-12C9-4927-B4D9-B391A582DF2D}" srcOrd="0" destOrd="0" presId="urn:microsoft.com/office/officeart/2018/2/layout/IconLabelList"/>
    <dgm:cxn modelId="{59EFA4EA-084D-4E64-AE55-E7A6B4867891}" type="presParOf" srcId="{C4EAEC9C-A6E7-40E6-9A39-710D00B5C3E8}" destId="{456295E1-9166-4838-9D8B-0B73B264DBA3}" srcOrd="1" destOrd="0" presId="urn:microsoft.com/office/officeart/2018/2/layout/IconLabelList"/>
    <dgm:cxn modelId="{21A0967E-2B17-47DC-AA49-EBB42B13DCC2}" type="presParOf" srcId="{C4EAEC9C-A6E7-40E6-9A39-710D00B5C3E8}" destId="{6875E647-5A0D-409B-8CD3-69328C99D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2223B-C34D-1A42-8561-BA7DBE2EBA29}">
      <dsp:nvSpPr>
        <dsp:cNvPr id="0" name=""/>
        <dsp:cNvSpPr/>
      </dsp:nvSpPr>
      <dsp:spPr>
        <a:xfrm>
          <a:off x="4273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Pytanie</a:t>
          </a:r>
        </a:p>
      </dsp:txBody>
      <dsp:txXfrm>
        <a:off x="27554" y="1371013"/>
        <a:ext cx="1278203" cy="748297"/>
      </dsp:txXfrm>
    </dsp:sp>
    <dsp:sp modelId="{9D395422-FD6C-214C-91D5-8EF23CA1B9B7}">
      <dsp:nvSpPr>
        <dsp:cNvPr id="0" name=""/>
        <dsp:cNvSpPr/>
      </dsp:nvSpPr>
      <dsp:spPr>
        <a:xfrm>
          <a:off x="1461515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1461515" y="1646599"/>
        <a:ext cx="196595" cy="197125"/>
      </dsp:txXfrm>
    </dsp:sp>
    <dsp:sp modelId="{63610BD9-24B7-C84D-8DA1-33525F24A668}">
      <dsp:nvSpPr>
        <dsp:cNvPr id="0" name=""/>
        <dsp:cNvSpPr/>
      </dsp:nvSpPr>
      <dsp:spPr>
        <a:xfrm>
          <a:off x="1858945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Hipoteza</a:t>
          </a:r>
        </a:p>
      </dsp:txBody>
      <dsp:txXfrm>
        <a:off x="1882226" y="1371013"/>
        <a:ext cx="1278203" cy="748297"/>
      </dsp:txXfrm>
    </dsp:sp>
    <dsp:sp modelId="{C924D8CF-D16E-8C48-9C7F-8AE30A441281}">
      <dsp:nvSpPr>
        <dsp:cNvPr id="0" name=""/>
        <dsp:cNvSpPr/>
      </dsp:nvSpPr>
      <dsp:spPr>
        <a:xfrm>
          <a:off x="3316188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3316188" y="1646599"/>
        <a:ext cx="196595" cy="197125"/>
      </dsp:txXfrm>
    </dsp:sp>
    <dsp:sp modelId="{4DD2AB58-16E1-2144-B5CF-14F210CFF16B}">
      <dsp:nvSpPr>
        <dsp:cNvPr id="0" name=""/>
        <dsp:cNvSpPr/>
      </dsp:nvSpPr>
      <dsp:spPr>
        <a:xfrm>
          <a:off x="3713618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Eksperyment</a:t>
          </a:r>
        </a:p>
      </dsp:txBody>
      <dsp:txXfrm>
        <a:off x="3736899" y="1371013"/>
        <a:ext cx="1278203" cy="748297"/>
      </dsp:txXfrm>
    </dsp:sp>
    <dsp:sp modelId="{5C60DEFE-BFF3-8646-8B75-46B3DB15B257}">
      <dsp:nvSpPr>
        <dsp:cNvPr id="0" name=""/>
        <dsp:cNvSpPr/>
      </dsp:nvSpPr>
      <dsp:spPr>
        <a:xfrm>
          <a:off x="5170860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5170860" y="1646599"/>
        <a:ext cx="196595" cy="197125"/>
      </dsp:txXfrm>
    </dsp:sp>
    <dsp:sp modelId="{BB2E9C8E-680C-C24C-8DF8-EF6761067506}">
      <dsp:nvSpPr>
        <dsp:cNvPr id="0" name=""/>
        <dsp:cNvSpPr/>
      </dsp:nvSpPr>
      <dsp:spPr>
        <a:xfrm>
          <a:off x="5568290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Analiza</a:t>
          </a:r>
        </a:p>
      </dsp:txBody>
      <dsp:txXfrm>
        <a:off x="5591571" y="1371013"/>
        <a:ext cx="1278203" cy="748297"/>
      </dsp:txXfrm>
    </dsp:sp>
    <dsp:sp modelId="{016767AD-4B3C-694E-BE96-48ECCFBDC05B}">
      <dsp:nvSpPr>
        <dsp:cNvPr id="0" name=""/>
        <dsp:cNvSpPr/>
      </dsp:nvSpPr>
      <dsp:spPr>
        <a:xfrm>
          <a:off x="7025532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7025532" y="1646599"/>
        <a:ext cx="196595" cy="197125"/>
      </dsp:txXfrm>
    </dsp:sp>
    <dsp:sp modelId="{32956A0E-C3CE-BA4F-93C6-562C82D8DC5B}">
      <dsp:nvSpPr>
        <dsp:cNvPr id="0" name=""/>
        <dsp:cNvSpPr/>
      </dsp:nvSpPr>
      <dsp:spPr>
        <a:xfrm>
          <a:off x="7422962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Konkluzja</a:t>
          </a:r>
        </a:p>
      </dsp:txBody>
      <dsp:txXfrm>
        <a:off x="7446243" y="1371013"/>
        <a:ext cx="1278203" cy="748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438F6-32D2-0240-9FD0-0B700A3A3A15}">
      <dsp:nvSpPr>
        <dsp:cNvPr id="0" name=""/>
        <dsp:cNvSpPr/>
      </dsp:nvSpPr>
      <dsp:spPr>
        <a:xfrm>
          <a:off x="1933967" y="0"/>
          <a:ext cx="1289311" cy="762008"/>
        </a:xfrm>
        <a:prstGeom prst="trapezoid">
          <a:avLst>
            <a:gd name="adj" fmla="val 846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E2E</a:t>
          </a:r>
        </a:p>
      </dsp:txBody>
      <dsp:txXfrm>
        <a:off x="1933967" y="0"/>
        <a:ext cx="1289311" cy="762008"/>
      </dsp:txXfrm>
    </dsp:sp>
    <dsp:sp modelId="{45D03110-206A-4046-9BB2-AB3B86E33668}">
      <dsp:nvSpPr>
        <dsp:cNvPr id="0" name=""/>
        <dsp:cNvSpPr/>
      </dsp:nvSpPr>
      <dsp:spPr>
        <a:xfrm>
          <a:off x="1289311" y="762008"/>
          <a:ext cx="2578623" cy="762008"/>
        </a:xfrm>
        <a:prstGeom prst="trapezoid">
          <a:avLst>
            <a:gd name="adj" fmla="val 846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Integracja</a:t>
          </a:r>
        </a:p>
      </dsp:txBody>
      <dsp:txXfrm>
        <a:off x="1740570" y="762008"/>
        <a:ext cx="1676105" cy="762008"/>
      </dsp:txXfrm>
    </dsp:sp>
    <dsp:sp modelId="{5B91D250-7514-D543-A13F-7EA40C8502A3}">
      <dsp:nvSpPr>
        <dsp:cNvPr id="0" name=""/>
        <dsp:cNvSpPr/>
      </dsp:nvSpPr>
      <dsp:spPr>
        <a:xfrm>
          <a:off x="644655" y="1524016"/>
          <a:ext cx="3867935" cy="762008"/>
        </a:xfrm>
        <a:prstGeom prst="trapezoid">
          <a:avLst>
            <a:gd name="adj" fmla="val 846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Komponenty</a:t>
          </a:r>
        </a:p>
      </dsp:txBody>
      <dsp:txXfrm>
        <a:off x="1321544" y="1524016"/>
        <a:ext cx="2514157" cy="762008"/>
      </dsp:txXfrm>
    </dsp:sp>
    <dsp:sp modelId="{46B25E50-36C6-B14C-8A37-AFCC4D8CB066}">
      <dsp:nvSpPr>
        <dsp:cNvPr id="0" name=""/>
        <dsp:cNvSpPr/>
      </dsp:nvSpPr>
      <dsp:spPr>
        <a:xfrm>
          <a:off x="0" y="2286024"/>
          <a:ext cx="5157247" cy="762008"/>
        </a:xfrm>
        <a:prstGeom prst="trapezoid">
          <a:avLst>
            <a:gd name="adj" fmla="val 846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Unity</a:t>
          </a:r>
        </a:p>
      </dsp:txBody>
      <dsp:txXfrm>
        <a:off x="902518" y="2286024"/>
        <a:ext cx="3352210" cy="762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839C7-7868-D74B-9516-D1CBBEE14F31}">
      <dsp:nvSpPr>
        <dsp:cNvPr id="0" name=""/>
        <dsp:cNvSpPr/>
      </dsp:nvSpPr>
      <dsp:spPr>
        <a:xfrm rot="10800000">
          <a:off x="0" y="0"/>
          <a:ext cx="5157247" cy="762008"/>
        </a:xfrm>
        <a:prstGeom prst="trapezoid">
          <a:avLst>
            <a:gd name="adj" fmla="val 846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E2E</a:t>
          </a:r>
        </a:p>
      </dsp:txBody>
      <dsp:txXfrm rot="-10800000">
        <a:off x="902518" y="0"/>
        <a:ext cx="3352210" cy="762008"/>
      </dsp:txXfrm>
    </dsp:sp>
    <dsp:sp modelId="{13F3C6FE-3E2C-3E48-8E66-B8C10FD2B281}">
      <dsp:nvSpPr>
        <dsp:cNvPr id="0" name=""/>
        <dsp:cNvSpPr/>
      </dsp:nvSpPr>
      <dsp:spPr>
        <a:xfrm rot="10800000">
          <a:off x="644655" y="762008"/>
          <a:ext cx="3867935" cy="762008"/>
        </a:xfrm>
        <a:prstGeom prst="trapezoid">
          <a:avLst>
            <a:gd name="adj" fmla="val 846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Integracja</a:t>
          </a:r>
        </a:p>
      </dsp:txBody>
      <dsp:txXfrm rot="-10800000">
        <a:off x="1321544" y="762008"/>
        <a:ext cx="2514157" cy="762008"/>
      </dsp:txXfrm>
    </dsp:sp>
    <dsp:sp modelId="{9FAAA4CC-2A2F-0B42-8E8B-856395D96014}">
      <dsp:nvSpPr>
        <dsp:cNvPr id="0" name=""/>
        <dsp:cNvSpPr/>
      </dsp:nvSpPr>
      <dsp:spPr>
        <a:xfrm rot="10800000">
          <a:off x="1289311" y="1524016"/>
          <a:ext cx="2578623" cy="762008"/>
        </a:xfrm>
        <a:prstGeom prst="trapezoid">
          <a:avLst>
            <a:gd name="adj" fmla="val 846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Komponenty</a:t>
          </a:r>
        </a:p>
      </dsp:txBody>
      <dsp:txXfrm rot="-10800000">
        <a:off x="1740570" y="1524016"/>
        <a:ext cx="1676105" cy="762008"/>
      </dsp:txXfrm>
    </dsp:sp>
    <dsp:sp modelId="{E1A9BE9A-D686-A446-9F0C-69E62717D1A0}">
      <dsp:nvSpPr>
        <dsp:cNvPr id="0" name=""/>
        <dsp:cNvSpPr/>
      </dsp:nvSpPr>
      <dsp:spPr>
        <a:xfrm rot="10800000">
          <a:off x="1933967" y="2286024"/>
          <a:ext cx="1289311" cy="762008"/>
        </a:xfrm>
        <a:prstGeom prst="trapezoid">
          <a:avLst>
            <a:gd name="adj" fmla="val 846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Unity</a:t>
          </a:r>
        </a:p>
      </dsp:txBody>
      <dsp:txXfrm rot="-10800000">
        <a:off x="1933967" y="2286024"/>
        <a:ext cx="1289311" cy="762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05A60-8BD4-44ED-95C3-FCBD1E172A7B}">
      <dsp:nvSpPr>
        <dsp:cNvPr id="0" name=""/>
        <dsp:cNvSpPr/>
      </dsp:nvSpPr>
      <dsp:spPr>
        <a:xfrm>
          <a:off x="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Plan</a:t>
          </a:r>
        </a:p>
      </dsp:txBody>
      <dsp:txXfrm>
        <a:off x="254000" y="2455333"/>
        <a:ext cx="762000" cy="507999"/>
      </dsp:txXfrm>
    </dsp:sp>
    <dsp:sp modelId="{0E42F14E-722F-4DCE-B002-4F4778B2A80B}">
      <dsp:nvSpPr>
        <dsp:cNvPr id="0" name=""/>
        <dsp:cNvSpPr/>
      </dsp:nvSpPr>
      <dsp:spPr>
        <a:xfrm>
          <a:off x="1143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Code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1397000" y="2455333"/>
        <a:ext cx="762000" cy="507999"/>
      </dsp:txXfrm>
    </dsp:sp>
    <dsp:sp modelId="{C5EA9FE4-9F22-4629-9779-5B200727D69E}">
      <dsp:nvSpPr>
        <dsp:cNvPr id="0" name=""/>
        <dsp:cNvSpPr/>
      </dsp:nvSpPr>
      <dsp:spPr>
        <a:xfrm>
          <a:off x="2286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Build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2540000" y="2455333"/>
        <a:ext cx="762000" cy="507999"/>
      </dsp:txXfrm>
    </dsp:sp>
    <dsp:sp modelId="{DEA796C3-A595-4C50-BAD0-118A065CC621}">
      <dsp:nvSpPr>
        <dsp:cNvPr id="0" name=""/>
        <dsp:cNvSpPr/>
      </dsp:nvSpPr>
      <dsp:spPr>
        <a:xfrm>
          <a:off x="3429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Test</a:t>
          </a:r>
        </a:p>
      </dsp:txBody>
      <dsp:txXfrm>
        <a:off x="3683000" y="2455333"/>
        <a:ext cx="762000" cy="507999"/>
      </dsp:txXfrm>
    </dsp:sp>
    <dsp:sp modelId="{CE0C43AF-16F9-4AB0-B106-A658D7DD42E8}">
      <dsp:nvSpPr>
        <dsp:cNvPr id="0" name=""/>
        <dsp:cNvSpPr/>
      </dsp:nvSpPr>
      <dsp:spPr>
        <a:xfrm>
          <a:off x="4572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Release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4826000" y="2455333"/>
        <a:ext cx="762000" cy="507999"/>
      </dsp:txXfrm>
    </dsp:sp>
    <dsp:sp modelId="{0D0611F2-4B74-401E-90CF-0CA0F4619272}">
      <dsp:nvSpPr>
        <dsp:cNvPr id="0" name=""/>
        <dsp:cNvSpPr/>
      </dsp:nvSpPr>
      <dsp:spPr>
        <a:xfrm>
          <a:off x="5715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Deploy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5969000" y="2455333"/>
        <a:ext cx="762000" cy="507999"/>
      </dsp:txXfrm>
    </dsp:sp>
    <dsp:sp modelId="{63E20FF9-67A3-4C9E-9633-FF63C3D2B993}">
      <dsp:nvSpPr>
        <dsp:cNvPr id="0" name=""/>
        <dsp:cNvSpPr/>
      </dsp:nvSpPr>
      <dsp:spPr>
        <a:xfrm>
          <a:off x="6858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Operate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7112000" y="2455333"/>
        <a:ext cx="762000" cy="507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23FA0-E8D8-410C-8E75-2F7DB261079B}">
      <dsp:nvSpPr>
        <dsp:cNvPr id="0" name=""/>
        <dsp:cNvSpPr/>
      </dsp:nvSpPr>
      <dsp:spPr>
        <a:xfrm>
          <a:off x="687551" y="1033556"/>
          <a:ext cx="2729529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1369934" y="1391449"/>
        <a:ext cx="1330645" cy="1670165"/>
      </dsp:txXfrm>
    </dsp:sp>
    <dsp:sp modelId="{285DD64D-4341-4F19-BA45-6CD6A81E2B75}">
      <dsp:nvSpPr>
        <dsp:cNvPr id="0" name=""/>
        <dsp:cNvSpPr/>
      </dsp:nvSpPr>
      <dsp:spPr>
        <a:xfrm>
          <a:off x="5169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latin typeface="Nordea Sans Large Bold" panose="00000800000000000000" pitchFamily="50" charset="0"/>
            </a:rPr>
            <a:t>Development</a:t>
          </a:r>
        </a:p>
      </dsp:txBody>
      <dsp:txXfrm>
        <a:off x="205034" y="1744014"/>
        <a:ext cx="965034" cy="965034"/>
      </dsp:txXfrm>
    </dsp:sp>
    <dsp:sp modelId="{B88E07BF-9BED-4A8E-B7E9-25CADCBA43AE}">
      <dsp:nvSpPr>
        <dsp:cNvPr id="0" name=""/>
        <dsp:cNvSpPr/>
      </dsp:nvSpPr>
      <dsp:spPr>
        <a:xfrm>
          <a:off x="4270058" y="1033556"/>
          <a:ext cx="2729528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4952440" y="1391449"/>
        <a:ext cx="1330645" cy="1670165"/>
      </dsp:txXfrm>
    </dsp:sp>
    <dsp:sp modelId="{E632FCBD-35AD-4C49-858F-DF92E6561460}">
      <dsp:nvSpPr>
        <dsp:cNvPr id="0" name=""/>
        <dsp:cNvSpPr/>
      </dsp:nvSpPr>
      <dsp:spPr>
        <a:xfrm>
          <a:off x="3587676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Integration </a:t>
          </a:r>
        </a:p>
      </dsp:txBody>
      <dsp:txXfrm>
        <a:off x="3787541" y="1744014"/>
        <a:ext cx="965034" cy="965034"/>
      </dsp:txXfrm>
    </dsp:sp>
    <dsp:sp modelId="{E22AE70C-076E-4B57-8340-83B26B9F9BDE}">
      <dsp:nvSpPr>
        <dsp:cNvPr id="0" name=""/>
        <dsp:cNvSpPr/>
      </dsp:nvSpPr>
      <dsp:spPr>
        <a:xfrm>
          <a:off x="7852565" y="1033556"/>
          <a:ext cx="2729529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8534947" y="1391449"/>
        <a:ext cx="1330645" cy="1670165"/>
      </dsp:txXfrm>
    </dsp:sp>
    <dsp:sp modelId="{54D81475-2AE5-4F9B-8DFB-7E127DFFE187}">
      <dsp:nvSpPr>
        <dsp:cNvPr id="0" name=""/>
        <dsp:cNvSpPr/>
      </dsp:nvSpPr>
      <dsp:spPr>
        <a:xfrm>
          <a:off x="7170183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Pre-Production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7370048" y="1744014"/>
        <a:ext cx="965034" cy="965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20E82-58FE-4C02-A006-BE1EE04019FF}">
      <dsp:nvSpPr>
        <dsp:cNvPr id="0" name=""/>
        <dsp:cNvSpPr/>
      </dsp:nvSpPr>
      <dsp:spPr>
        <a:xfrm>
          <a:off x="258296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58C3C-5BF6-4F64-9E93-83900E9FEE58}">
      <dsp:nvSpPr>
        <dsp:cNvPr id="0" name=""/>
        <dsp:cNvSpPr/>
      </dsp:nvSpPr>
      <dsp:spPr>
        <a:xfrm>
          <a:off x="2095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095" y="1198848"/>
        <a:ext cx="931640" cy="372656"/>
      </dsp:txXfrm>
    </dsp:sp>
    <dsp:sp modelId="{CEF92B20-A048-4FCD-A719-5EDB5DC44697}">
      <dsp:nvSpPr>
        <dsp:cNvPr id="0" name=""/>
        <dsp:cNvSpPr/>
      </dsp:nvSpPr>
      <dsp:spPr>
        <a:xfrm>
          <a:off x="1352974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7F4A0-0C37-404A-A345-0C0150A84887}">
      <dsp:nvSpPr>
        <dsp:cNvPr id="0" name=""/>
        <dsp:cNvSpPr/>
      </dsp:nvSpPr>
      <dsp:spPr>
        <a:xfrm>
          <a:off x="1096773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1198848"/>
        <a:ext cx="931640" cy="372656"/>
      </dsp:txXfrm>
    </dsp:sp>
    <dsp:sp modelId="{19A04B13-C781-42CF-A271-667774C1FCD5}">
      <dsp:nvSpPr>
        <dsp:cNvPr id="0" name=""/>
        <dsp:cNvSpPr/>
      </dsp:nvSpPr>
      <dsp:spPr>
        <a:xfrm>
          <a:off x="2447652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FFC0-975C-4458-A886-9441EF309E0E}">
      <dsp:nvSpPr>
        <dsp:cNvPr id="0" name=""/>
        <dsp:cNvSpPr/>
      </dsp:nvSpPr>
      <dsp:spPr>
        <a:xfrm>
          <a:off x="2191451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191451" y="1198848"/>
        <a:ext cx="931640" cy="372656"/>
      </dsp:txXfrm>
    </dsp:sp>
    <dsp:sp modelId="{0594A620-D3E6-4760-B115-D16454FED690}">
      <dsp:nvSpPr>
        <dsp:cNvPr id="0" name=""/>
        <dsp:cNvSpPr/>
      </dsp:nvSpPr>
      <dsp:spPr>
        <a:xfrm>
          <a:off x="3542330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BF064-6F6C-4A12-9913-1C367C3ED1AD}">
      <dsp:nvSpPr>
        <dsp:cNvPr id="0" name=""/>
        <dsp:cNvSpPr/>
      </dsp:nvSpPr>
      <dsp:spPr>
        <a:xfrm>
          <a:off x="3286128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1198848"/>
        <a:ext cx="931640" cy="372656"/>
      </dsp:txXfrm>
    </dsp:sp>
    <dsp:sp modelId="{6C99FE82-9E1D-4B3C-AEE3-A71AACE6B706}">
      <dsp:nvSpPr>
        <dsp:cNvPr id="0" name=""/>
        <dsp:cNvSpPr/>
      </dsp:nvSpPr>
      <dsp:spPr>
        <a:xfrm>
          <a:off x="4637007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FC3AF-9228-4806-B485-D3AFA2D7075B}">
      <dsp:nvSpPr>
        <dsp:cNvPr id="0" name=""/>
        <dsp:cNvSpPr/>
      </dsp:nvSpPr>
      <dsp:spPr>
        <a:xfrm>
          <a:off x="4380806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4380806" y="1198848"/>
        <a:ext cx="931640" cy="372656"/>
      </dsp:txXfrm>
    </dsp:sp>
    <dsp:sp modelId="{800C744C-5084-48C7-9F96-E4E237C763C8}">
      <dsp:nvSpPr>
        <dsp:cNvPr id="0" name=""/>
        <dsp:cNvSpPr/>
      </dsp:nvSpPr>
      <dsp:spPr>
        <a:xfrm>
          <a:off x="210960" y="1851352"/>
          <a:ext cx="419238" cy="4192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2D38F-E461-4484-A54C-A66148AA7100}">
      <dsp:nvSpPr>
        <dsp:cNvPr id="0" name=""/>
        <dsp:cNvSpPr/>
      </dsp:nvSpPr>
      <dsp:spPr>
        <a:xfrm>
          <a:off x="0" y="236620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0" y="2366208"/>
        <a:ext cx="931640" cy="372656"/>
      </dsp:txXfrm>
    </dsp:sp>
    <dsp:sp modelId="{4F22FC87-0420-4102-8398-3FB0BC91E85E}">
      <dsp:nvSpPr>
        <dsp:cNvPr id="0" name=""/>
        <dsp:cNvSpPr/>
      </dsp:nvSpPr>
      <dsp:spPr>
        <a:xfrm>
          <a:off x="1352974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890F2-9C7E-48AC-B948-3AC3818140E0}">
      <dsp:nvSpPr>
        <dsp:cNvPr id="0" name=""/>
        <dsp:cNvSpPr/>
      </dsp:nvSpPr>
      <dsp:spPr>
        <a:xfrm>
          <a:off x="1096773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2385068"/>
        <a:ext cx="931640" cy="372656"/>
      </dsp:txXfrm>
    </dsp:sp>
    <dsp:sp modelId="{33AFC140-7DA1-42F3-9F8F-575C942DFC3B}">
      <dsp:nvSpPr>
        <dsp:cNvPr id="0" name=""/>
        <dsp:cNvSpPr/>
      </dsp:nvSpPr>
      <dsp:spPr>
        <a:xfrm>
          <a:off x="2447652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CE414-552E-453E-9F36-5EC97A706CE0}">
      <dsp:nvSpPr>
        <dsp:cNvPr id="0" name=""/>
        <dsp:cNvSpPr/>
      </dsp:nvSpPr>
      <dsp:spPr>
        <a:xfrm>
          <a:off x="2191451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sp:txBody>
      <dsp:txXfrm>
        <a:off x="2191451" y="2385068"/>
        <a:ext cx="931640" cy="372656"/>
      </dsp:txXfrm>
    </dsp:sp>
    <dsp:sp modelId="{B0A37283-A192-429A-883C-1201368913F9}">
      <dsp:nvSpPr>
        <dsp:cNvPr id="0" name=""/>
        <dsp:cNvSpPr/>
      </dsp:nvSpPr>
      <dsp:spPr>
        <a:xfrm>
          <a:off x="3542330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6ECFD-26AC-4B66-84C6-D3C1D5032694}">
      <dsp:nvSpPr>
        <dsp:cNvPr id="0" name=""/>
        <dsp:cNvSpPr/>
      </dsp:nvSpPr>
      <dsp:spPr>
        <a:xfrm>
          <a:off x="3286128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2385068"/>
        <a:ext cx="931640" cy="372656"/>
      </dsp:txXfrm>
    </dsp:sp>
    <dsp:sp modelId="{311E2B80-12C9-4927-B4D9-B391A582DF2D}">
      <dsp:nvSpPr>
        <dsp:cNvPr id="0" name=""/>
        <dsp:cNvSpPr/>
      </dsp:nvSpPr>
      <dsp:spPr>
        <a:xfrm>
          <a:off x="4637007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5E647-5A0D-409B-8CD3-69328C99D018}">
      <dsp:nvSpPr>
        <dsp:cNvPr id="0" name=""/>
        <dsp:cNvSpPr/>
      </dsp:nvSpPr>
      <dsp:spPr>
        <a:xfrm>
          <a:off x="4380806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sp:txBody>
      <dsp:txXfrm>
        <a:off x="4380806" y="2385068"/>
        <a:ext cx="931640" cy="372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F0EFD-C3E9-4066-80B8-862DC6CF9AA5}">
      <dsp:nvSpPr>
        <dsp:cNvPr id="0" name=""/>
        <dsp:cNvSpPr/>
      </dsp:nvSpPr>
      <dsp:spPr>
        <a:xfrm>
          <a:off x="0" y="2306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35284-74F0-4297-A030-72F3D0BF74C0}">
      <dsp:nvSpPr>
        <dsp:cNvPr id="0" name=""/>
        <dsp:cNvSpPr/>
      </dsp:nvSpPr>
      <dsp:spPr>
        <a:xfrm>
          <a:off x="0" y="2306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>
              <a:latin typeface="Nordea Sans Large Bold" panose="00000800000000000000" pitchFamily="50" charset="0"/>
            </a:rPr>
            <a:t>Data </a:t>
          </a:r>
          <a:r>
            <a:rPr lang="pl-PL" sz="2800" kern="1200" err="1">
              <a:latin typeface="Nordea Sans Large Bold" panose="00000800000000000000" pitchFamily="50" charset="0"/>
            </a:rPr>
            <a:t>created</a:t>
          </a:r>
          <a:r>
            <a:rPr lang="pl-PL" sz="2800" kern="1200">
              <a:latin typeface="Nordea Sans Large Bold" panose="00000800000000000000" pitchFamily="50" charset="0"/>
            </a:rPr>
            <a:t> by API</a:t>
          </a:r>
          <a:endParaRPr lang="en-US" sz="2800" kern="1200">
            <a:latin typeface="Nordea Sans Large Bold"/>
          </a:endParaRPr>
        </a:p>
      </dsp:txBody>
      <dsp:txXfrm>
        <a:off x="0" y="2306"/>
        <a:ext cx="6492875" cy="1573262"/>
      </dsp:txXfrm>
    </dsp:sp>
    <dsp:sp modelId="{0F9C4D75-92AF-4704-9D7E-9AF3E665DA33}">
      <dsp:nvSpPr>
        <dsp:cNvPr id="0" name=""/>
        <dsp:cNvSpPr/>
      </dsp:nvSpPr>
      <dsp:spPr>
        <a:xfrm>
          <a:off x="0" y="1575568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3D40C-AC07-4B2F-88B5-F7E7BE8AD7EB}">
      <dsp:nvSpPr>
        <dsp:cNvPr id="0" name=""/>
        <dsp:cNvSpPr/>
      </dsp:nvSpPr>
      <dsp:spPr>
        <a:xfrm>
          <a:off x="0" y="1575568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err="1">
              <a:latin typeface="Nordea Sans Large Bold" panose="00000800000000000000" pitchFamily="50" charset="0"/>
            </a:rPr>
            <a:t>Authentication</a:t>
          </a:r>
          <a:endParaRPr lang="en-US" sz="2800" kern="1200">
            <a:latin typeface="Nordea Sans Large Black"/>
          </a:endParaRPr>
        </a:p>
      </dsp:txBody>
      <dsp:txXfrm>
        <a:off x="0" y="1575568"/>
        <a:ext cx="6492875" cy="1573262"/>
      </dsp:txXfrm>
    </dsp:sp>
    <dsp:sp modelId="{92F8A593-C6E5-45BC-A7B3-A92164D85D41}">
      <dsp:nvSpPr>
        <dsp:cNvPr id="0" name=""/>
        <dsp:cNvSpPr/>
      </dsp:nvSpPr>
      <dsp:spPr>
        <a:xfrm>
          <a:off x="0" y="3148831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91E5-26CA-4885-A85E-3B43FACBB14A}">
      <dsp:nvSpPr>
        <dsp:cNvPr id="0" name=""/>
        <dsp:cNvSpPr/>
      </dsp:nvSpPr>
      <dsp:spPr>
        <a:xfrm>
          <a:off x="0" y="3148831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>
              <a:latin typeface="Nordea Sans Large Bold" panose="00000800000000000000" pitchFamily="50" charset="0"/>
            </a:rPr>
            <a:t>User </a:t>
          </a:r>
          <a:r>
            <a:rPr lang="pl-PL" sz="2800" kern="1200" err="1">
              <a:latin typeface="Nordea Sans Large Bold" panose="00000800000000000000" pitchFamily="50" charset="0"/>
            </a:rPr>
            <a:t>creation</a:t>
          </a:r>
          <a:r>
            <a:rPr lang="pl-PL" sz="2800" kern="1200">
              <a:latin typeface="Nordea Sans Large Bold" panose="00000800000000000000" pitchFamily="50" charset="0"/>
            </a:rPr>
            <a:t> </a:t>
          </a:r>
          <a:endParaRPr lang="en-US" sz="2800" kern="1200">
            <a:latin typeface="Nordea Sans Large Black"/>
          </a:endParaRPr>
        </a:p>
      </dsp:txBody>
      <dsp:txXfrm>
        <a:off x="0" y="3148831"/>
        <a:ext cx="6492875" cy="15732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20E82-58FE-4C02-A006-BE1EE04019FF}">
      <dsp:nvSpPr>
        <dsp:cNvPr id="0" name=""/>
        <dsp:cNvSpPr/>
      </dsp:nvSpPr>
      <dsp:spPr>
        <a:xfrm>
          <a:off x="258296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58C3C-5BF6-4F64-9E93-83900E9FEE58}">
      <dsp:nvSpPr>
        <dsp:cNvPr id="0" name=""/>
        <dsp:cNvSpPr/>
      </dsp:nvSpPr>
      <dsp:spPr>
        <a:xfrm>
          <a:off x="2095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095" y="1198848"/>
        <a:ext cx="931640" cy="372656"/>
      </dsp:txXfrm>
    </dsp:sp>
    <dsp:sp modelId="{CEF92B20-A048-4FCD-A719-5EDB5DC44697}">
      <dsp:nvSpPr>
        <dsp:cNvPr id="0" name=""/>
        <dsp:cNvSpPr/>
      </dsp:nvSpPr>
      <dsp:spPr>
        <a:xfrm>
          <a:off x="1352974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7F4A0-0C37-404A-A345-0C0150A84887}">
      <dsp:nvSpPr>
        <dsp:cNvPr id="0" name=""/>
        <dsp:cNvSpPr/>
      </dsp:nvSpPr>
      <dsp:spPr>
        <a:xfrm>
          <a:off x="1096773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1198848"/>
        <a:ext cx="931640" cy="372656"/>
      </dsp:txXfrm>
    </dsp:sp>
    <dsp:sp modelId="{19A04B13-C781-42CF-A271-667774C1FCD5}">
      <dsp:nvSpPr>
        <dsp:cNvPr id="0" name=""/>
        <dsp:cNvSpPr/>
      </dsp:nvSpPr>
      <dsp:spPr>
        <a:xfrm>
          <a:off x="2447652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FFC0-975C-4458-A886-9441EF309E0E}">
      <dsp:nvSpPr>
        <dsp:cNvPr id="0" name=""/>
        <dsp:cNvSpPr/>
      </dsp:nvSpPr>
      <dsp:spPr>
        <a:xfrm>
          <a:off x="2191451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191451" y="1198848"/>
        <a:ext cx="931640" cy="372656"/>
      </dsp:txXfrm>
    </dsp:sp>
    <dsp:sp modelId="{0594A620-D3E6-4760-B115-D16454FED690}">
      <dsp:nvSpPr>
        <dsp:cNvPr id="0" name=""/>
        <dsp:cNvSpPr/>
      </dsp:nvSpPr>
      <dsp:spPr>
        <a:xfrm>
          <a:off x="3542330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BF064-6F6C-4A12-9913-1C367C3ED1AD}">
      <dsp:nvSpPr>
        <dsp:cNvPr id="0" name=""/>
        <dsp:cNvSpPr/>
      </dsp:nvSpPr>
      <dsp:spPr>
        <a:xfrm>
          <a:off x="3286128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1198848"/>
        <a:ext cx="931640" cy="372656"/>
      </dsp:txXfrm>
    </dsp:sp>
    <dsp:sp modelId="{6C99FE82-9E1D-4B3C-AEE3-A71AACE6B706}">
      <dsp:nvSpPr>
        <dsp:cNvPr id="0" name=""/>
        <dsp:cNvSpPr/>
      </dsp:nvSpPr>
      <dsp:spPr>
        <a:xfrm>
          <a:off x="4637007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FC3AF-9228-4806-B485-D3AFA2D7075B}">
      <dsp:nvSpPr>
        <dsp:cNvPr id="0" name=""/>
        <dsp:cNvSpPr/>
      </dsp:nvSpPr>
      <dsp:spPr>
        <a:xfrm>
          <a:off x="4380806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4380806" y="1198848"/>
        <a:ext cx="931640" cy="372656"/>
      </dsp:txXfrm>
    </dsp:sp>
    <dsp:sp modelId="{800C744C-5084-48C7-9F96-E4E237C763C8}">
      <dsp:nvSpPr>
        <dsp:cNvPr id="0" name=""/>
        <dsp:cNvSpPr/>
      </dsp:nvSpPr>
      <dsp:spPr>
        <a:xfrm>
          <a:off x="210960" y="1851352"/>
          <a:ext cx="419238" cy="4192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2D38F-E461-4484-A54C-A66148AA7100}">
      <dsp:nvSpPr>
        <dsp:cNvPr id="0" name=""/>
        <dsp:cNvSpPr/>
      </dsp:nvSpPr>
      <dsp:spPr>
        <a:xfrm>
          <a:off x="0" y="236620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0" y="2366208"/>
        <a:ext cx="931640" cy="372656"/>
      </dsp:txXfrm>
    </dsp:sp>
    <dsp:sp modelId="{4F22FC87-0420-4102-8398-3FB0BC91E85E}">
      <dsp:nvSpPr>
        <dsp:cNvPr id="0" name=""/>
        <dsp:cNvSpPr/>
      </dsp:nvSpPr>
      <dsp:spPr>
        <a:xfrm>
          <a:off x="1352974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890F2-9C7E-48AC-B948-3AC3818140E0}">
      <dsp:nvSpPr>
        <dsp:cNvPr id="0" name=""/>
        <dsp:cNvSpPr/>
      </dsp:nvSpPr>
      <dsp:spPr>
        <a:xfrm>
          <a:off x="1096773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2385068"/>
        <a:ext cx="931640" cy="372656"/>
      </dsp:txXfrm>
    </dsp:sp>
    <dsp:sp modelId="{33AFC140-7DA1-42F3-9F8F-575C942DFC3B}">
      <dsp:nvSpPr>
        <dsp:cNvPr id="0" name=""/>
        <dsp:cNvSpPr/>
      </dsp:nvSpPr>
      <dsp:spPr>
        <a:xfrm>
          <a:off x="2447652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CE414-552E-453E-9F36-5EC97A706CE0}">
      <dsp:nvSpPr>
        <dsp:cNvPr id="0" name=""/>
        <dsp:cNvSpPr/>
      </dsp:nvSpPr>
      <dsp:spPr>
        <a:xfrm>
          <a:off x="2191451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sp:txBody>
      <dsp:txXfrm>
        <a:off x="2191451" y="2385068"/>
        <a:ext cx="931640" cy="372656"/>
      </dsp:txXfrm>
    </dsp:sp>
    <dsp:sp modelId="{B0A37283-A192-429A-883C-1201368913F9}">
      <dsp:nvSpPr>
        <dsp:cNvPr id="0" name=""/>
        <dsp:cNvSpPr/>
      </dsp:nvSpPr>
      <dsp:spPr>
        <a:xfrm>
          <a:off x="3542330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6ECFD-26AC-4B66-84C6-D3C1D5032694}">
      <dsp:nvSpPr>
        <dsp:cNvPr id="0" name=""/>
        <dsp:cNvSpPr/>
      </dsp:nvSpPr>
      <dsp:spPr>
        <a:xfrm>
          <a:off x="3286128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2385068"/>
        <a:ext cx="931640" cy="372656"/>
      </dsp:txXfrm>
    </dsp:sp>
    <dsp:sp modelId="{311E2B80-12C9-4927-B4D9-B391A582DF2D}">
      <dsp:nvSpPr>
        <dsp:cNvPr id="0" name=""/>
        <dsp:cNvSpPr/>
      </dsp:nvSpPr>
      <dsp:spPr>
        <a:xfrm>
          <a:off x="4637007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5E647-5A0D-409B-8CD3-69328C99D018}">
      <dsp:nvSpPr>
        <dsp:cNvPr id="0" name=""/>
        <dsp:cNvSpPr/>
      </dsp:nvSpPr>
      <dsp:spPr>
        <a:xfrm>
          <a:off x="4380806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sp:txBody>
      <dsp:txXfrm>
        <a:off x="4380806" y="2385068"/>
        <a:ext cx="931640" cy="37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4A21-0A3C-5449-B85D-A3E120C71276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679A6-EED7-2841-B5AB-059EDBD94A4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027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Animacja</a:t>
            </a:r>
            <a:r>
              <a:rPr lang="en-US"/>
              <a:t>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pozostać</a:t>
            </a:r>
            <a:r>
              <a:rPr lang="en-US"/>
              <a:t>, </a:t>
            </a:r>
            <a:r>
              <a:rPr lang="en-US" err="1"/>
              <a:t>Kuba</a:t>
            </a:r>
            <a:r>
              <a:rPr lang="en-US"/>
              <a:t>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dorobić</a:t>
            </a:r>
            <a:r>
              <a:rPr lang="en-US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8607-C5BC-421E-8485-260E81AF51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7FE36D-77D6-BCD9-0C79-4424FFE9C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632AEC6-B47A-1876-E989-5775941E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4DD69A-6F31-C848-3461-574B7245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9ADA9F-261B-3A04-C93A-85A4B3E4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E8965B4-72FB-6AEB-F610-C2135338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72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5CDB8-CB36-39FD-F1B7-23FFC4D4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D6DC1AF-AF36-F44B-5FCD-AD923E558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37C868-2095-5678-3FBA-D48FF1A0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E3746F-C6DE-EDD4-8D6D-10D1C04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9447827-8045-E8FB-DFD3-D97B89FD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152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905F4CC-E1E5-7A48-0C39-778F47899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343A83A-C248-75F3-C2F1-D6E483BFA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51EC80E-92AF-0F9C-ABDD-03C0E2E5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F3E66D3-4088-2A8F-A40E-90DAFAC0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1B764B0-9543-48A7-A180-04253E37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52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917ED9-B599-7D79-66E4-F14AF5E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624EC0-4BFC-CCC0-EA5B-2ABD6955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F6760A2-3D4C-917E-9DFA-88FC5072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880FC0F-E19D-7DDD-C972-D427E84C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DCA6C4-644C-2825-717C-31AE804D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80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7FB23C-6595-89CD-66D8-E04896D6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F3D276B-F531-5936-EC95-C82EC0B74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CCADEA-8CCD-951A-ED97-A25424C2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C414759-761B-B89A-5804-3F384E86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0B4F146-E645-9EFA-ACEA-0B337AB8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217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42B05-0F44-796F-9069-162569F1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010455-9B82-2087-0FBB-CBE86AE73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30A436E-DB6D-8AEA-5271-AD44AFB7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ADDA3B2-1FED-7C0C-D7C7-8B910E9C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45A184-09E4-D031-9D59-6D68DC0C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167CA91-E4A6-02ED-DCF3-9C8F11A0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71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FCDB13-BFBF-49F3-C818-B9FBFD0D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B95501-47EA-96DF-3E5C-DEE9F6FFE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6A1AC16-2B33-7BE6-EBA0-CB90EA9E8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7E110C7-B6E6-B12C-6D56-0E398719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CB7A48C-14C2-69F4-1534-9838851E5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2D4BFB9-B3C1-CE17-B407-1A632882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2553C0C-5605-40BA-DE5B-5CCF184C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D730C2C-D366-6726-5423-1FAB5478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99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8EC4E2-01C2-C780-0B29-0CD56535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09532C3-642F-9722-C2F4-2F14D16C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8E69817-824A-EE7F-07B2-A243E7A7F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DDE366F-FE83-B276-0A75-F3361C87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246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FBA1F64-B524-C3FA-6D62-AAB14FD2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DE22F8-F16D-C675-15EA-098D7E99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F59DF4E-DFE1-0949-C63A-5E5A41AA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42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EE3EE2-F12E-828B-95D5-B9015AEB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1028EF-4AA6-942B-ECB3-BFB6F2B8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D533D0-EFD1-3ED8-63D2-F3BE57AB1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40FA16A-36AC-AACE-9B13-D7B288D3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C3F293-4EF0-8999-0A60-DB2C6AA6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3620CA8-FE9C-C407-3DF5-813EB3C5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2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161644-BC99-92ED-8BF7-4AF6C505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56670D4-1D85-FC20-1EAC-10875BC2C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4617DA-2E5B-923F-94F1-5B88C8D00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C659AEF-7303-AB66-8079-1C219190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C8CFC46-A48B-7AB3-83F1-90949855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45D661B-E137-A9D8-E934-3A57E990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064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79714695-B663-2C8A-1D99-71F0774B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41615FE-4591-3C9A-8501-53AA1B4D3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D22C96F-3963-6052-9D66-798C62B1F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0A089-1145-3C43-92B8-6A71124149A2}" type="datetimeFigureOut">
              <a:rPr lang="pl-PL" smtClean="0"/>
              <a:t>16.05.2023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BFD1861-3651-F11A-7149-6F347E947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D25C00F-B3D0-08ED-E3E6-76AF090C1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C2E76-6295-7444-BCDB-A7951B3702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619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inuous_test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F4DML7FIWk?feature=oembed" TargetMode="Externa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AFCF8F-2DAD-5273-317C-D9368738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l-PL" sz="3700"/>
              <a:t>Testowanie w  środowisku K8S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669233D-76CD-5A03-A688-D21433077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endParaRPr lang="pl-PL" sz="200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pload.wikimedia.org/wikipedia/commons/3/39/Kubern...">
            <a:extLst>
              <a:ext uri="{FF2B5EF4-FFF2-40B4-BE49-F238E27FC236}">
                <a16:creationId xmlns:a16="http://schemas.microsoft.com/office/drawing/2014/main" id="{FB69E855-F6FB-CA8B-B578-040FF589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1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C8FB8-64FD-C2D5-1B73-C149E04F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Chaos Engineering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765C6FF-002C-1DFF-E91A-F1848FBA5669}"/>
              </a:ext>
            </a:extLst>
          </p:cNvPr>
          <p:cNvSpPr txBox="1"/>
          <p:nvPr/>
        </p:nvSpPr>
        <p:spPr>
          <a:xfrm>
            <a:off x="2026762" y="2494729"/>
            <a:ext cx="7812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1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Inżynieria Chaosu to zestaw praktyk, które polegają na wykonywaniu kontrolowanych eksperymentów na systemie w celu zidentyfikowania, analizy i usunięcia jego słabych punktów, tak aby później mógł on utrzymać pełną stabilność na produkcji pomimo pojawiających się problemów.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F763117-E459-549C-1135-06ACFFA231E1}"/>
              </a:ext>
            </a:extLst>
          </p:cNvPr>
          <p:cNvSpPr txBox="1"/>
          <p:nvPr/>
        </p:nvSpPr>
        <p:spPr>
          <a:xfrm>
            <a:off x="7934227" y="5348866"/>
            <a:ext cx="341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principlesofchaos.org</a:t>
            </a:r>
            <a:r>
              <a:rPr lang="pl-PL" dirty="0"/>
              <a:t>/</a:t>
            </a:r>
            <a:r>
              <a:rPr lang="pl-PL" dirty="0" err="1"/>
              <a:t>pl</a:t>
            </a:r>
            <a:r>
              <a:rPr lang="pl-PL" dirty="0"/>
              <a:t>/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67927BC-49A0-014D-4059-1BE14F46EA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C3F62B8-6F33-576A-7D1B-93FE89C8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47650"/>
            <a:ext cx="6031407" cy="3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1F0DA92-C52F-77B2-A59F-BCDFB7BE52E6}"/>
              </a:ext>
            </a:extLst>
          </p:cNvPr>
          <p:cNvSpPr txBox="1"/>
          <p:nvPr/>
        </p:nvSpPr>
        <p:spPr>
          <a:xfrm>
            <a:off x="2934093" y="481154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Chaos Engineering —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Failures</a:t>
            </a:r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Becomes</a:t>
            </a:r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Reliability</a:t>
            </a:r>
            <a:endParaRPr lang="pl-PL" dirty="0"/>
          </a:p>
        </p:txBody>
      </p:sp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6319042-D92F-9F63-5CED-1599D509F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71D8AF-D24F-F287-51EF-89A4A47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A52736CC-C465-3F79-A72C-09380520D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658764"/>
              </p:ext>
            </p:extLst>
          </p:nvPr>
        </p:nvGraphicFramePr>
        <p:xfrm>
          <a:off x="1357459" y="914400"/>
          <a:ext cx="8752002" cy="349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7626E4A-ABBA-D3D4-9093-AFC73F1137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9EC465-13F3-38D1-521F-15B8804B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pl-PL" sz="4800"/>
              <a:t>Pytanie</a:t>
            </a: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a 4" descr="Żarówka i koło zębate z wypełnieniem pełnym">
            <a:extLst>
              <a:ext uri="{FF2B5EF4-FFF2-40B4-BE49-F238E27FC236}">
                <a16:creationId xmlns:a16="http://schemas.microsoft.com/office/drawing/2014/main" id="{CDDFE1B1-3AF4-CE6A-1FE1-D8CCD9B5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10" y="1186882"/>
            <a:ext cx="4235516" cy="423551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020762-BF62-3989-7144-6C3DCF7EF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262" y="2620641"/>
            <a:ext cx="5837750" cy="30237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dirty="0"/>
              <a:t>Czy moja aplikacja jest wstanie działać przy wyłączenie dwóch </a:t>
            </a:r>
            <a:r>
              <a:rPr lang="pl-PL" sz="2000" dirty="0" err="1"/>
              <a:t>pod’ów</a:t>
            </a:r>
            <a:r>
              <a:rPr lang="pl-PL" sz="2000" dirty="0"/>
              <a:t> gdzie na jednym mam </a:t>
            </a:r>
            <a:r>
              <a:rPr lang="pl-PL" sz="2000" dirty="0" err="1"/>
              <a:t>nodejs</a:t>
            </a:r>
            <a:r>
              <a:rPr lang="pl-PL" sz="2000" dirty="0"/>
              <a:t> a na drugim partycje z danymi ? </a:t>
            </a:r>
          </a:p>
        </p:txBody>
      </p:sp>
    </p:spTree>
    <p:extLst>
      <p:ext uri="{BB962C8B-B14F-4D97-AF65-F5344CB8AC3E}">
        <p14:creationId xmlns:p14="http://schemas.microsoft.com/office/powerpoint/2010/main" val="41877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4F0F40-503F-3391-991D-86F289B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Hipoteza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C43121-7728-7EA5-6F6E-731EA604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61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/>
              <a:t>Jeżeli pozostałe elementy istnieją to aplikacja powinna nadal działać wydajnie  </a:t>
            </a:r>
            <a:r>
              <a:rPr lang="pl-PL" dirty="0">
                <a:sym typeface="Wingdings" pitchFamily="2" charset="2"/>
              </a:rPr>
              <a:t> </a:t>
            </a:r>
            <a:r>
              <a:rPr lang="pl-PL" dirty="0"/>
              <a:t> 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DB398A09-140D-6D57-00C3-932A3E1F54CB}"/>
              </a:ext>
            </a:extLst>
          </p:cNvPr>
          <p:cNvSpPr/>
          <p:nvPr/>
        </p:nvSpPr>
        <p:spPr>
          <a:xfrm>
            <a:off x="1498862" y="4475375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Konfirmacja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78455B9-E62B-D6FE-701A-7C8CFF8A5239}"/>
              </a:ext>
            </a:extLst>
          </p:cNvPr>
          <p:cNvSpPr/>
          <p:nvPr/>
        </p:nvSpPr>
        <p:spPr>
          <a:xfrm>
            <a:off x="6474646" y="4475375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Falsyfikacja</a:t>
            </a:r>
          </a:p>
        </p:txBody>
      </p:sp>
      <p:sp>
        <p:nvSpPr>
          <p:cNvPr id="7" name="Proces alternatywny 6">
            <a:extLst>
              <a:ext uri="{FF2B5EF4-FFF2-40B4-BE49-F238E27FC236}">
                <a16:creationId xmlns:a16="http://schemas.microsoft.com/office/drawing/2014/main" id="{49C06FF7-8CA8-F336-C42E-76A4DBCFDB6C}"/>
              </a:ext>
            </a:extLst>
          </p:cNvPr>
          <p:cNvSpPr/>
          <p:nvPr/>
        </p:nvSpPr>
        <p:spPr>
          <a:xfrm>
            <a:off x="4083378" y="2725556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Testowanie</a:t>
            </a:r>
          </a:p>
        </p:txBody>
      </p:sp>
      <p:sp>
        <p:nvSpPr>
          <p:cNvPr id="8" name="Strzałka w prawo 7">
            <a:extLst>
              <a:ext uri="{FF2B5EF4-FFF2-40B4-BE49-F238E27FC236}">
                <a16:creationId xmlns:a16="http://schemas.microsoft.com/office/drawing/2014/main" id="{997A280A-F2AF-9E4F-C675-410FB64CBB10}"/>
              </a:ext>
            </a:extLst>
          </p:cNvPr>
          <p:cNvSpPr/>
          <p:nvPr/>
        </p:nvSpPr>
        <p:spPr>
          <a:xfrm rot="8707548">
            <a:off x="2526385" y="3525627"/>
            <a:ext cx="1348033" cy="53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 w prawo 8">
            <a:extLst>
              <a:ext uri="{FF2B5EF4-FFF2-40B4-BE49-F238E27FC236}">
                <a16:creationId xmlns:a16="http://schemas.microsoft.com/office/drawing/2014/main" id="{7DFDD54E-2EAE-0D70-7039-342D577759C1}"/>
              </a:ext>
            </a:extLst>
          </p:cNvPr>
          <p:cNvSpPr/>
          <p:nvPr/>
        </p:nvSpPr>
        <p:spPr>
          <a:xfrm rot="2167344">
            <a:off x="7313632" y="3525626"/>
            <a:ext cx="1348033" cy="53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933B366A-869C-3105-6710-64AE76253A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08ACD95-21EE-F253-6749-B3FB2431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6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pl-PL" sz="5600"/>
              <a:t>Eksperyment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Symbol zastępczy zawartości 4" descr="Kolba z wypełnieniem pełnym">
            <a:extLst>
              <a:ext uri="{FF2B5EF4-FFF2-40B4-BE49-F238E27FC236}">
                <a16:creationId xmlns:a16="http://schemas.microsoft.com/office/drawing/2014/main" id="{E3C825F7-FD43-130D-C8B9-561FE994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211" y="165871"/>
            <a:ext cx="2353922" cy="2353922"/>
          </a:xfrm>
          <a:prstGeom prst="rect">
            <a:avLst/>
          </a:prstGeom>
        </p:spPr>
      </p:pic>
      <p:pic>
        <p:nvPicPr>
          <p:cNvPr id="7" name="Grafika 6" descr="Naukowc mężczyzna z wypełnieniem pełnym">
            <a:extLst>
              <a:ext uri="{FF2B5EF4-FFF2-40B4-BE49-F238E27FC236}">
                <a16:creationId xmlns:a16="http://schemas.microsoft.com/office/drawing/2014/main" id="{F6E75EC1-65B8-B993-3259-69B6DDA4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154" y="3684772"/>
            <a:ext cx="2752751" cy="2752751"/>
          </a:xfrm>
          <a:prstGeom prst="rect">
            <a:avLst/>
          </a:prstGeom>
        </p:spPr>
      </p:pic>
      <p:sp>
        <p:nvSpPr>
          <p:cNvPr id="2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9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2F5F60-AE78-E4BD-DF74-C0B848C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</a:p>
        </p:txBody>
      </p:sp>
      <p:pic>
        <p:nvPicPr>
          <p:cNvPr id="7170" name="Picture 2" descr="Netflix Polska — oglądaj seriale i programy online, oglądaj filmy online">
            <a:extLst>
              <a:ext uri="{FF2B5EF4-FFF2-40B4-BE49-F238E27FC236}">
                <a16:creationId xmlns:a16="http://schemas.microsoft.com/office/drawing/2014/main" id="{CC1DEEC3-D955-8F18-A777-EAD05773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11" y="2369418"/>
            <a:ext cx="44069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pload.wikimedia.org/wikipedia/commons/thumb/3/39/...">
            <a:extLst>
              <a:ext uri="{FF2B5EF4-FFF2-40B4-BE49-F238E27FC236}">
                <a16:creationId xmlns:a16="http://schemas.microsoft.com/office/drawing/2014/main" id="{EBF29252-E677-FC57-0FBF-8325B1C8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89" y="1955669"/>
            <a:ext cx="2336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0B2DC03-E9C2-2DB5-2869-955CFFBBC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EB9C07-014B-649C-D001-1EEB688C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9D699-DEA2-196C-5E31-D33398D0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6" y="2901841"/>
            <a:ext cx="5550424" cy="314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94D5311-7B5D-94B0-DAC2-808A50D225B0}"/>
              </a:ext>
            </a:extLst>
          </p:cNvPr>
          <p:cNvSpPr txBox="1"/>
          <p:nvPr/>
        </p:nvSpPr>
        <p:spPr>
          <a:xfrm>
            <a:off x="545576" y="1926932"/>
            <a:ext cx="781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KubeInvaders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-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Gamified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Chaos Engineering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Tool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for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Kubernetes</a:t>
            </a:r>
            <a:endParaRPr lang="pl-PL" b="1" i="0" dirty="0">
              <a:solidFill>
                <a:srgbClr val="222222"/>
              </a:solidFill>
              <a:effectLst/>
              <a:latin typeface="open sans" panose="020F0502020204030204" pitchFamily="34" charset="0"/>
            </a:endParaRPr>
          </a:p>
        </p:txBody>
      </p:sp>
      <p:pic>
        <p:nvPicPr>
          <p:cNvPr id="8196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F9C1421A-8737-51E9-3F10-1CE787DC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38" y="282980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F553D1D-919C-FFC1-DE99-2345EE70B0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526918-A960-6C88-3E23-FE1CD10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pic>
        <p:nvPicPr>
          <p:cNvPr id="10242" name="Picture 2" descr="Gremlin Brings Chaos Engineering To Every Cloud Organization - Reducing  System Downtime and Saving Millions | Business Wire">
            <a:extLst>
              <a:ext uri="{FF2B5EF4-FFF2-40B4-BE49-F238E27FC236}">
                <a16:creationId xmlns:a16="http://schemas.microsoft.com/office/drawing/2014/main" id="{C0BA9FC2-5A6F-4A9C-5560-AA58BE09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" y="1863169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Viewing the service overview page for a newly created service">
            <a:extLst>
              <a:ext uri="{FF2B5EF4-FFF2-40B4-BE49-F238E27FC236}">
                <a16:creationId xmlns:a16="http://schemas.microsoft.com/office/drawing/2014/main" id="{6C51417B-910B-1643-F4AF-AB947387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731" y="476392"/>
            <a:ext cx="3692084" cy="4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ist of Health Checks saved in Gremlin">
            <a:extLst>
              <a:ext uri="{FF2B5EF4-FFF2-40B4-BE49-F238E27FC236}">
                <a16:creationId xmlns:a16="http://schemas.microsoft.com/office/drawing/2014/main" id="{0A16990E-248B-818C-5A43-ABE6FD83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1" y="3141646"/>
            <a:ext cx="4438051" cy="33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5F88C96B-E777-A414-3986-0648D914E5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10F69F-33B9-7B85-1201-9BE746F5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- inne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F80C0F1F-7D03-4658-1F80-E0E724056F22}"/>
              </a:ext>
            </a:extLst>
          </p:cNvPr>
          <p:cNvSpPr/>
          <p:nvPr/>
        </p:nvSpPr>
        <p:spPr>
          <a:xfrm>
            <a:off x="1950563" y="1943493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Pure</a:t>
            </a:r>
            <a:r>
              <a:rPr lang="pl-PL" dirty="0"/>
              <a:t> Chaos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85425A2-40F8-E193-B146-89CEBB38B9CA}"/>
              </a:ext>
            </a:extLst>
          </p:cNvPr>
          <p:cNvSpPr/>
          <p:nvPr/>
        </p:nvSpPr>
        <p:spPr>
          <a:xfrm>
            <a:off x="6467573" y="1888577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Kube</a:t>
            </a:r>
            <a:r>
              <a:rPr lang="pl-PL" dirty="0"/>
              <a:t> </a:t>
            </a:r>
            <a:r>
              <a:rPr lang="pl-PL" dirty="0" err="1"/>
              <a:t>Monkey</a:t>
            </a:r>
            <a:endParaRPr lang="pl-PL" dirty="0"/>
          </a:p>
        </p:txBody>
      </p:sp>
      <p:sp>
        <p:nvSpPr>
          <p:cNvPr id="6" name="Proces alternatywny 5">
            <a:extLst>
              <a:ext uri="{FF2B5EF4-FFF2-40B4-BE49-F238E27FC236}">
                <a16:creationId xmlns:a16="http://schemas.microsoft.com/office/drawing/2014/main" id="{6C21D139-9B04-CDF3-CE9B-4B2EDF9879DA}"/>
              </a:ext>
            </a:extLst>
          </p:cNvPr>
          <p:cNvSpPr/>
          <p:nvPr/>
        </p:nvSpPr>
        <p:spPr>
          <a:xfrm>
            <a:off x="6467573" y="4150936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Choas</a:t>
            </a:r>
            <a:r>
              <a:rPr lang="pl-PL" dirty="0"/>
              <a:t> </a:t>
            </a:r>
            <a:r>
              <a:rPr lang="pl-PL" dirty="0" err="1"/>
              <a:t>Mesh</a:t>
            </a:r>
            <a:endParaRPr lang="pl-PL" dirty="0"/>
          </a:p>
        </p:txBody>
      </p:sp>
      <p:sp>
        <p:nvSpPr>
          <p:cNvPr id="7" name="Proces alternatywny 6">
            <a:extLst>
              <a:ext uri="{FF2B5EF4-FFF2-40B4-BE49-F238E27FC236}">
                <a16:creationId xmlns:a16="http://schemas.microsoft.com/office/drawing/2014/main" id="{DB317DC5-534F-9EE4-D028-D79B746F390B}"/>
              </a:ext>
            </a:extLst>
          </p:cNvPr>
          <p:cNvSpPr/>
          <p:nvPr/>
        </p:nvSpPr>
        <p:spPr>
          <a:xfrm>
            <a:off x="1950563" y="4150936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Litmus</a:t>
            </a:r>
            <a:endParaRPr lang="pl-PL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FB095A2E-6AE8-AEC1-883F-979279B709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4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23" name="Right Triangle 1332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14" name="Picture 2" descr="Star Trek and the Taming of the Borg | Den of Geek">
            <a:extLst>
              <a:ext uri="{FF2B5EF4-FFF2-40B4-BE49-F238E27FC236}">
                <a16:creationId xmlns:a16="http://schemas.microsoft.com/office/drawing/2014/main" id="{AAF01270-321D-0EAF-9C9D-156C3FA4F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702" y="918546"/>
            <a:ext cx="7745630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7616F-2A68-DC7A-E00B-06402C84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tematu </a:t>
            </a:r>
            <a:r>
              <a:rPr lang="pl-PL" dirty="0">
                <a:sym typeface="Wingdings" pitchFamily="2" charset="2"/>
              </a:rPr>
              <a:t> 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674BA-4AFB-8528-4BAF-FB1C216B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co wiemy o testowaniu </a:t>
            </a:r>
            <a:r>
              <a:rPr lang="pl-PL" dirty="0" err="1"/>
              <a:t>microserwisów</a:t>
            </a:r>
            <a:r>
              <a:rPr lang="pl-PL" dirty="0"/>
              <a:t> ?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6560326-18DB-19B4-13CB-B6BECD21BF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dok piramid w Gizie w Egipcie">
            <a:extLst>
              <a:ext uri="{FF2B5EF4-FFF2-40B4-BE49-F238E27FC236}">
                <a16:creationId xmlns:a16="http://schemas.microsoft.com/office/drawing/2014/main" id="{31A02E0F-A18F-4AF5-32A0-41FAE0EA7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1B384DD-607B-F4C2-4979-89A9F455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Piramida testów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6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wal 12">
            <a:extLst>
              <a:ext uri="{FF2B5EF4-FFF2-40B4-BE49-F238E27FC236}">
                <a16:creationId xmlns:a16="http://schemas.microsoft.com/office/drawing/2014/main" id="{F014D64C-98FD-E8CA-6D2B-AD356A287341}"/>
              </a:ext>
            </a:extLst>
          </p:cNvPr>
          <p:cNvSpPr/>
          <p:nvPr/>
        </p:nvSpPr>
        <p:spPr>
          <a:xfrm>
            <a:off x="6699364" y="3234292"/>
            <a:ext cx="1282586" cy="10935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23F8FE0C-9B6B-EE12-EB82-965F11A8E889}"/>
              </a:ext>
            </a:extLst>
          </p:cNvPr>
          <p:cNvSpPr/>
          <p:nvPr/>
        </p:nvSpPr>
        <p:spPr>
          <a:xfrm>
            <a:off x="8366976" y="3234292"/>
            <a:ext cx="1414021" cy="109350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BF0D36F4-99BD-5B03-78C5-9FD9B5E62ACA}"/>
              </a:ext>
            </a:extLst>
          </p:cNvPr>
          <p:cNvSpPr/>
          <p:nvPr/>
        </p:nvSpPr>
        <p:spPr>
          <a:xfrm>
            <a:off x="10166023" y="3234294"/>
            <a:ext cx="1282587" cy="10266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FA5382EB-DC31-93B1-C091-0B318B65CD68}"/>
              </a:ext>
            </a:extLst>
          </p:cNvPr>
          <p:cNvSpPr/>
          <p:nvPr/>
        </p:nvSpPr>
        <p:spPr>
          <a:xfrm>
            <a:off x="8224888" y="1186057"/>
            <a:ext cx="1414021" cy="10935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007D2B-2B25-F0D7-C9DB-B2AC263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Piramida testów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93515961-DF96-5949-99DE-EA35868D9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041334"/>
              </p:ext>
            </p:extLst>
          </p:nvPr>
        </p:nvGraphicFramePr>
        <p:xfrm>
          <a:off x="611956" y="2655183"/>
          <a:ext cx="5157247" cy="30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Symbol zastępczy zawartości 3">
            <a:extLst>
              <a:ext uri="{FF2B5EF4-FFF2-40B4-BE49-F238E27FC236}">
                <a16:creationId xmlns:a16="http://schemas.microsoft.com/office/drawing/2014/main" id="{A174E361-D1F3-7B63-16E4-A8D03BCEB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603227"/>
              </p:ext>
            </p:extLst>
          </p:nvPr>
        </p:nvGraphicFramePr>
        <p:xfrm>
          <a:off x="6495362" y="3823170"/>
          <a:ext cx="5157247" cy="30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Owal 10">
            <a:extLst>
              <a:ext uri="{FF2B5EF4-FFF2-40B4-BE49-F238E27FC236}">
                <a16:creationId xmlns:a16="http://schemas.microsoft.com/office/drawing/2014/main" id="{6B204C87-CD13-B753-2B98-55D7CEEFC762}"/>
              </a:ext>
            </a:extLst>
          </p:cNvPr>
          <p:cNvSpPr/>
          <p:nvPr/>
        </p:nvSpPr>
        <p:spPr>
          <a:xfrm>
            <a:off x="9240966" y="2245010"/>
            <a:ext cx="1414021" cy="109350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8B1FEE85-2B30-8B74-0327-99C1063FE243}"/>
              </a:ext>
            </a:extLst>
          </p:cNvPr>
          <p:cNvSpPr/>
          <p:nvPr/>
        </p:nvSpPr>
        <p:spPr>
          <a:xfrm>
            <a:off x="7436815" y="2349237"/>
            <a:ext cx="1414021" cy="1093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 animBg="1"/>
      <p:bldGraphic spid="4" grpId="0">
        <p:bldAsOne/>
      </p:bldGraphic>
      <p:bldGraphic spid="5" grpId="0">
        <p:bldAsOne/>
      </p:bldGraphic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6" name="Picture 2" descr="Kris Producent Lodów - Lody Gałkowe produkowane są na bazie mleka.">
            <a:extLst>
              <a:ext uri="{FF2B5EF4-FFF2-40B4-BE49-F238E27FC236}">
                <a16:creationId xmlns:a16="http://schemas.microsoft.com/office/drawing/2014/main" id="{652DC495-482D-3223-1B7B-53CD2D51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801" y="1201003"/>
            <a:ext cx="2640841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0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The Testing Trophy and Testing Classifications">
            <a:extLst>
              <a:ext uri="{FF2B5EF4-FFF2-40B4-BE49-F238E27FC236}">
                <a16:creationId xmlns:a16="http://schemas.microsoft.com/office/drawing/2014/main" id="{C08275F6-78C2-D424-98AE-A8FD001E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75" y="65988"/>
            <a:ext cx="676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załka w prawo 3">
            <a:extLst>
              <a:ext uri="{FF2B5EF4-FFF2-40B4-BE49-F238E27FC236}">
                <a16:creationId xmlns:a16="http://schemas.microsoft.com/office/drawing/2014/main" id="{AD0BA62E-640C-FE1C-B485-A9B5C87603AA}"/>
              </a:ext>
            </a:extLst>
          </p:cNvPr>
          <p:cNvSpPr/>
          <p:nvPr/>
        </p:nvSpPr>
        <p:spPr>
          <a:xfrm rot="16200000">
            <a:off x="-1291474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trzałka w prawo 4">
            <a:extLst>
              <a:ext uri="{FF2B5EF4-FFF2-40B4-BE49-F238E27FC236}">
                <a16:creationId xmlns:a16="http://schemas.microsoft.com/office/drawing/2014/main" id="{7274D2DD-33FF-90CA-3037-17912F06FF37}"/>
              </a:ext>
            </a:extLst>
          </p:cNvPr>
          <p:cNvSpPr/>
          <p:nvPr/>
        </p:nvSpPr>
        <p:spPr>
          <a:xfrm rot="16200000">
            <a:off x="7957792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Grafika 6" descr="Dolar z wypełnieniem pełnym">
            <a:extLst>
              <a:ext uri="{FF2B5EF4-FFF2-40B4-BE49-F238E27FC236}">
                <a16:creationId xmlns:a16="http://schemas.microsoft.com/office/drawing/2014/main" id="{614DCE84-070A-D0EB-591A-7A47DC3F1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034" y="2830398"/>
            <a:ext cx="914400" cy="914400"/>
          </a:xfrm>
          <a:prstGeom prst="rect">
            <a:avLst/>
          </a:prstGeom>
        </p:spPr>
      </p:pic>
      <p:pic>
        <p:nvPicPr>
          <p:cNvPr id="9" name="Grafika 8" descr="Euro z wypełnieniem pełnym">
            <a:extLst>
              <a:ext uri="{FF2B5EF4-FFF2-40B4-BE49-F238E27FC236}">
                <a16:creationId xmlns:a16="http://schemas.microsoft.com/office/drawing/2014/main" id="{19978392-51F9-E907-B94E-E52AE4282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034" y="4091234"/>
            <a:ext cx="914400" cy="914400"/>
          </a:xfrm>
          <a:prstGeom prst="rect">
            <a:avLst/>
          </a:prstGeom>
        </p:spPr>
      </p:pic>
      <p:pic>
        <p:nvPicPr>
          <p:cNvPr id="11" name="Grafika 10" descr="Samochód wyścigowy z wypełnieniem pełnym">
            <a:extLst>
              <a:ext uri="{FF2B5EF4-FFF2-40B4-BE49-F238E27FC236}">
                <a16:creationId xmlns:a16="http://schemas.microsoft.com/office/drawing/2014/main" id="{729BE2E0-61D4-D01C-C37F-42AA2B27D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8061" y="3520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iała układanka z jednym czerwonym kawałkiem">
            <a:extLst>
              <a:ext uri="{FF2B5EF4-FFF2-40B4-BE49-F238E27FC236}">
                <a16:creationId xmlns:a16="http://schemas.microsoft.com/office/drawing/2014/main" id="{FE360BDB-B2B3-6B08-4ABB-183B87DD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82C1C1B-9799-73AA-05C2-5B5B35F8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60% defektów na produkcji stanowi integracja </a:t>
            </a:r>
          </a:p>
        </p:txBody>
      </p:sp>
    </p:spTree>
    <p:extLst>
      <p:ext uri="{BB962C8B-B14F-4D97-AF65-F5344CB8AC3E}">
        <p14:creationId xmlns:p14="http://schemas.microsoft.com/office/powerpoint/2010/main" val="4027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05F879-3645-F4CE-954F-F5D992B9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Jakie to są defekty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700F36D-B9DE-C7AE-15EE-FE8EC9699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Integracja między serwisami </a:t>
            </a:r>
          </a:p>
          <a:p>
            <a:r>
              <a:rPr lang="pl-PL" dirty="0"/>
              <a:t>Formaty danych </a:t>
            </a:r>
          </a:p>
          <a:p>
            <a:r>
              <a:rPr lang="pl-PL" dirty="0"/>
              <a:t>Nie prawidłowe pole w </a:t>
            </a:r>
            <a:r>
              <a:rPr lang="pl-PL" dirty="0" err="1"/>
              <a:t>json</a:t>
            </a:r>
            <a:endParaRPr lang="pl-PL" dirty="0"/>
          </a:p>
          <a:p>
            <a:r>
              <a:rPr lang="pl-PL" dirty="0"/>
              <a:t>Brak kategorii</a:t>
            </a:r>
          </a:p>
          <a:p>
            <a:r>
              <a:rPr lang="pl-PL" dirty="0"/>
              <a:t>….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602872B-0826-0ECB-EFE1-4609CEFEE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65BC45-5905-0483-7DCD-443E255A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Testowanie mikro-serwisów w K8S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9E5067-919C-EC95-08CC-4EE2F6D39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63" y="2278112"/>
            <a:ext cx="3139911" cy="757319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Contract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CB17E01-CA24-D0DE-4FC5-F0D30AFF15AA}"/>
              </a:ext>
            </a:extLst>
          </p:cNvPr>
          <p:cNvSpPr txBox="1"/>
          <p:nvPr/>
        </p:nvSpPr>
        <p:spPr>
          <a:xfrm>
            <a:off x="5865829" y="3044279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4400" dirty="0"/>
              <a:t>Integration </a:t>
            </a:r>
            <a:r>
              <a:rPr lang="pl-PL" sz="4400" dirty="0" err="1"/>
              <a:t>Testing</a:t>
            </a:r>
            <a:endParaRPr lang="pl-PL" sz="44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B50DFE8-B6A2-1148-15CD-51623F222E61}"/>
              </a:ext>
            </a:extLst>
          </p:cNvPr>
          <p:cNvSpPr txBox="1"/>
          <p:nvPr/>
        </p:nvSpPr>
        <p:spPr>
          <a:xfrm>
            <a:off x="1352353" y="4469298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4400" dirty="0"/>
              <a:t>API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E1ED3C2E-5E29-8A32-DC3C-1688A470F7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B0DA818-DC38-45CA-8180-92DC64A4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Contract Testing</a:t>
            </a:r>
          </a:p>
        </p:txBody>
      </p:sp>
      <p:pic>
        <p:nvPicPr>
          <p:cNvPr id="14340" name="Picture 4" descr="How Pact works preview">
            <a:extLst>
              <a:ext uri="{FF2B5EF4-FFF2-40B4-BE49-F238E27FC236}">
                <a16:creationId xmlns:a16="http://schemas.microsoft.com/office/drawing/2014/main" id="{4EFFEBC0-4C24-6D0A-49CB-67124FCC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902025"/>
            <a:ext cx="6780700" cy="50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1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FD1C46-6B1A-1F02-B291-E48FD3E8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872F8BC-D6BA-63C6-8027-C389F96ED81A}"/>
              </a:ext>
            </a:extLst>
          </p:cNvPr>
          <p:cNvSpPr/>
          <p:nvPr/>
        </p:nvSpPr>
        <p:spPr>
          <a:xfrm>
            <a:off x="1649689" y="1690688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AF898E3-3418-7B6C-0C0D-1FC82A96B5FE}"/>
              </a:ext>
            </a:extLst>
          </p:cNvPr>
          <p:cNvSpPr/>
          <p:nvPr/>
        </p:nvSpPr>
        <p:spPr>
          <a:xfrm>
            <a:off x="1649689" y="3329232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113CAE3-FE14-FBD0-AD97-36AE6789C41A}"/>
              </a:ext>
            </a:extLst>
          </p:cNvPr>
          <p:cNvSpPr/>
          <p:nvPr/>
        </p:nvSpPr>
        <p:spPr>
          <a:xfrm>
            <a:off x="1649689" y="4967776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ces alternatywny 7">
            <a:extLst>
              <a:ext uri="{FF2B5EF4-FFF2-40B4-BE49-F238E27FC236}">
                <a16:creationId xmlns:a16="http://schemas.microsoft.com/office/drawing/2014/main" id="{2C165FD1-5E6C-9012-4DBE-04E577E235EF}"/>
              </a:ext>
            </a:extLst>
          </p:cNvPr>
          <p:cNvSpPr/>
          <p:nvPr/>
        </p:nvSpPr>
        <p:spPr>
          <a:xfrm>
            <a:off x="2340203" y="2187730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1 </a:t>
            </a:r>
          </a:p>
        </p:txBody>
      </p:sp>
      <p:sp>
        <p:nvSpPr>
          <p:cNvPr id="10" name="Proces alternatywny 9">
            <a:extLst>
              <a:ext uri="{FF2B5EF4-FFF2-40B4-BE49-F238E27FC236}">
                <a16:creationId xmlns:a16="http://schemas.microsoft.com/office/drawing/2014/main" id="{D2B87849-671A-2270-29D9-D6CC668AF975}"/>
              </a:ext>
            </a:extLst>
          </p:cNvPr>
          <p:cNvSpPr/>
          <p:nvPr/>
        </p:nvSpPr>
        <p:spPr>
          <a:xfrm>
            <a:off x="6919665" y="3732688"/>
            <a:ext cx="1300899" cy="80127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API GATWAY 2</a:t>
            </a:r>
          </a:p>
        </p:txBody>
      </p:sp>
      <p:sp>
        <p:nvSpPr>
          <p:cNvPr id="11" name="Proces alternatywny 10">
            <a:extLst>
              <a:ext uri="{FF2B5EF4-FFF2-40B4-BE49-F238E27FC236}">
                <a16:creationId xmlns:a16="http://schemas.microsoft.com/office/drawing/2014/main" id="{5346D3B6-91E8-8CC1-E3C5-DC1A37DF6330}"/>
              </a:ext>
            </a:extLst>
          </p:cNvPr>
          <p:cNvSpPr/>
          <p:nvPr/>
        </p:nvSpPr>
        <p:spPr>
          <a:xfrm>
            <a:off x="3681166" y="3732688"/>
            <a:ext cx="1300899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API 1</a:t>
            </a:r>
          </a:p>
        </p:txBody>
      </p:sp>
      <p:sp>
        <p:nvSpPr>
          <p:cNvPr id="14" name="Proces alternatywny 13">
            <a:extLst>
              <a:ext uri="{FF2B5EF4-FFF2-40B4-BE49-F238E27FC236}">
                <a16:creationId xmlns:a16="http://schemas.microsoft.com/office/drawing/2014/main" id="{8021BD13-13DF-108E-C5F0-3D2BB4CEE318}"/>
              </a:ext>
            </a:extLst>
          </p:cNvPr>
          <p:cNvSpPr/>
          <p:nvPr/>
        </p:nvSpPr>
        <p:spPr>
          <a:xfrm>
            <a:off x="4331616" y="2140182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2</a:t>
            </a:r>
          </a:p>
        </p:txBody>
      </p:sp>
      <p:sp>
        <p:nvSpPr>
          <p:cNvPr id="15" name="Proces alternatywny 14">
            <a:extLst>
              <a:ext uri="{FF2B5EF4-FFF2-40B4-BE49-F238E27FC236}">
                <a16:creationId xmlns:a16="http://schemas.microsoft.com/office/drawing/2014/main" id="{C10CC8D8-79B3-02F8-00F7-8C0CAFB46D0C}"/>
              </a:ext>
            </a:extLst>
          </p:cNvPr>
          <p:cNvSpPr/>
          <p:nvPr/>
        </p:nvSpPr>
        <p:spPr>
          <a:xfrm>
            <a:off x="6160808" y="2130605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3</a:t>
            </a:r>
          </a:p>
        </p:txBody>
      </p:sp>
      <p:sp>
        <p:nvSpPr>
          <p:cNvPr id="16" name="Proces alternatywny 15">
            <a:extLst>
              <a:ext uri="{FF2B5EF4-FFF2-40B4-BE49-F238E27FC236}">
                <a16:creationId xmlns:a16="http://schemas.microsoft.com/office/drawing/2014/main" id="{A0D6B25A-F9FA-1ED4-2B3D-55F310FCFB25}"/>
              </a:ext>
            </a:extLst>
          </p:cNvPr>
          <p:cNvSpPr/>
          <p:nvPr/>
        </p:nvSpPr>
        <p:spPr>
          <a:xfrm>
            <a:off x="8013568" y="2127315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4</a:t>
            </a:r>
          </a:p>
        </p:txBody>
      </p:sp>
      <p:sp>
        <p:nvSpPr>
          <p:cNvPr id="17" name="Proces alternatywny 16">
            <a:extLst>
              <a:ext uri="{FF2B5EF4-FFF2-40B4-BE49-F238E27FC236}">
                <a16:creationId xmlns:a16="http://schemas.microsoft.com/office/drawing/2014/main" id="{5E68BE2A-3B0A-2D1B-BD6C-17A787E5A65C}"/>
              </a:ext>
            </a:extLst>
          </p:cNvPr>
          <p:cNvSpPr/>
          <p:nvPr/>
        </p:nvSpPr>
        <p:spPr>
          <a:xfrm>
            <a:off x="2380267" y="5325994"/>
            <a:ext cx="6556343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BAZA DANYCH</a:t>
            </a:r>
          </a:p>
        </p:txBody>
      </p:sp>
      <p:cxnSp>
        <p:nvCxnSpPr>
          <p:cNvPr id="19" name="Łącznik łamany 18">
            <a:extLst>
              <a:ext uri="{FF2B5EF4-FFF2-40B4-BE49-F238E27FC236}">
                <a16:creationId xmlns:a16="http://schemas.microsoft.com/office/drawing/2014/main" id="{7F09AEF6-A120-8101-CBFE-06CF11B6A7F8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rot="16200000" flipV="1">
            <a:off x="4599014" y="4266568"/>
            <a:ext cx="792028" cy="13268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Łącznik łamany 19">
            <a:extLst>
              <a:ext uri="{FF2B5EF4-FFF2-40B4-BE49-F238E27FC236}">
                <a16:creationId xmlns:a16="http://schemas.microsoft.com/office/drawing/2014/main" id="{6230850A-13A8-94E6-63C0-5C830CEF2CA4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rot="5400000" flipH="1" flipV="1">
            <a:off x="6218263" y="3974142"/>
            <a:ext cx="792028" cy="1911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33462A9-FC09-5A48-A5DA-2A2FFA8DBDE8}"/>
              </a:ext>
            </a:extLst>
          </p:cNvPr>
          <p:cNvCxnSpPr>
            <a:cxnSpLocks/>
            <a:stCxn id="11" idx="1"/>
            <a:endCxn id="8" idx="2"/>
          </p:cNvCxnSpPr>
          <p:nvPr/>
        </p:nvCxnSpPr>
        <p:spPr>
          <a:xfrm rot="10800000">
            <a:off x="2990654" y="2989009"/>
            <a:ext cx="690513" cy="11443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5BB0AB5E-C3F1-F623-12D6-9EA76BAD2B0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rot="5400000" flipH="1" flipV="1">
            <a:off x="4261227" y="3011849"/>
            <a:ext cx="791228" cy="6504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F35ADE9D-94A7-DDC7-47AE-C0D4BECC9FF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982065" y="2531244"/>
            <a:ext cx="1178743" cy="1602083"/>
          </a:xfrm>
          <a:prstGeom prst="bentConnector3">
            <a:avLst>
              <a:gd name="adj1" fmla="val 723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Łącznik łamany 33">
            <a:extLst>
              <a:ext uri="{FF2B5EF4-FFF2-40B4-BE49-F238E27FC236}">
                <a16:creationId xmlns:a16="http://schemas.microsoft.com/office/drawing/2014/main" id="{89A137B9-8649-E70A-CDC6-EB54981FB8E3}"/>
              </a:ext>
            </a:extLst>
          </p:cNvPr>
          <p:cNvCxnSpPr>
            <a:cxnSpLocks/>
            <a:stCxn id="10" idx="0"/>
            <a:endCxn id="16" idx="2"/>
          </p:cNvCxnSpPr>
          <p:nvPr/>
        </p:nvCxnSpPr>
        <p:spPr>
          <a:xfrm rot="5400000" flipH="1" flipV="1">
            <a:off x="7715019" y="2783690"/>
            <a:ext cx="804095" cy="1093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A575E76B-400D-BFAD-BAE0-94A761E9E36C}"/>
              </a:ext>
            </a:extLst>
          </p:cNvPr>
          <p:cNvSpPr txBox="1"/>
          <p:nvPr/>
        </p:nvSpPr>
        <p:spPr>
          <a:xfrm>
            <a:off x="989615" y="2435011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CONSUMER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87E3DF9-ACC6-F03C-7729-CB5C14EF878E}"/>
              </a:ext>
            </a:extLst>
          </p:cNvPr>
          <p:cNvSpPr txBox="1"/>
          <p:nvPr/>
        </p:nvSpPr>
        <p:spPr>
          <a:xfrm>
            <a:off x="2585300" y="4159078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20253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ces alternatywny 8">
            <a:extLst>
              <a:ext uri="{FF2B5EF4-FFF2-40B4-BE49-F238E27FC236}">
                <a16:creationId xmlns:a16="http://schemas.microsoft.com/office/drawing/2014/main" id="{31AADCA3-9022-BCE0-CCB0-943F0C567827}"/>
              </a:ext>
            </a:extLst>
          </p:cNvPr>
          <p:cNvSpPr/>
          <p:nvPr/>
        </p:nvSpPr>
        <p:spPr>
          <a:xfrm>
            <a:off x="2318993" y="3240331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77023F-DD81-9BB4-CA93-EE6119A4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 </a:t>
            </a:r>
          </a:p>
        </p:txBody>
      </p:sp>
      <p:pic>
        <p:nvPicPr>
          <p:cNvPr id="2052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5371FE16-D04B-E52F-87DA-39D4925A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0" y="191693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96F4D81-CD74-6D77-3A61-7C8779790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57" y="356791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0BE4CD0-674B-0843-4E97-D3284087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41" y="356791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C29B87C-698D-37FA-84B7-CEE8F5F6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25" y="356791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A5D2BE5-4C64-F0C3-30A2-8C1285ED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09" y="3567914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27EF7A5-F0A3-E1C9-9E80-866BE11DF39C}"/>
              </a:ext>
            </a:extLst>
          </p:cNvPr>
          <p:cNvSpPr txBox="1"/>
          <p:nvPr/>
        </p:nvSpPr>
        <p:spPr>
          <a:xfrm>
            <a:off x="5214280" y="2159539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Kontener </a:t>
            </a:r>
            <a:r>
              <a:rPr lang="pl-PL" dirty="0" err="1"/>
              <a:t>docker’a</a:t>
            </a:r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E57BCB5-CF0C-D7CD-F3D0-BCEAF2A02189}"/>
              </a:ext>
            </a:extLst>
          </p:cNvPr>
          <p:cNvSpPr txBox="1"/>
          <p:nvPr/>
        </p:nvSpPr>
        <p:spPr>
          <a:xfrm>
            <a:off x="7369612" y="3689750"/>
            <a:ext cx="80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endParaRPr lang="pl-PL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D0B4445-1957-9210-2D5A-E3F469A374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5C05FA-AE7C-58F4-9F0E-B716B8BC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Contract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4FFF4E3A-527C-356B-A4E0-10EB5DFE9551}"/>
              </a:ext>
            </a:extLst>
          </p:cNvPr>
          <p:cNvSpPr/>
          <p:nvPr/>
        </p:nvSpPr>
        <p:spPr>
          <a:xfrm>
            <a:off x="1959208" y="3724299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1 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BD3208D-4BCC-0B46-8C57-2AD5FED4D455}"/>
              </a:ext>
            </a:extLst>
          </p:cNvPr>
          <p:cNvSpPr/>
          <p:nvPr/>
        </p:nvSpPr>
        <p:spPr>
          <a:xfrm>
            <a:off x="8369429" y="3724299"/>
            <a:ext cx="1300899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API 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56B6EB6-C917-D9E0-7712-045C97DE2E53}"/>
              </a:ext>
            </a:extLst>
          </p:cNvPr>
          <p:cNvSpPr txBox="1"/>
          <p:nvPr/>
        </p:nvSpPr>
        <p:spPr>
          <a:xfrm>
            <a:off x="382377" y="3940272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CONSUMER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3CFBC23-B6F8-5227-F02C-3C70A8764BBE}"/>
              </a:ext>
            </a:extLst>
          </p:cNvPr>
          <p:cNvSpPr txBox="1"/>
          <p:nvPr/>
        </p:nvSpPr>
        <p:spPr>
          <a:xfrm>
            <a:off x="9920925" y="3940272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PROVIDER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FD19EDF-D94A-0DF4-D9DB-A71E800747C3}"/>
              </a:ext>
            </a:extLst>
          </p:cNvPr>
          <p:cNvCxnSpPr/>
          <p:nvPr/>
        </p:nvCxnSpPr>
        <p:spPr>
          <a:xfrm>
            <a:off x="5637228" y="2375555"/>
            <a:ext cx="0" cy="373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ces alternatywny 9">
            <a:extLst>
              <a:ext uri="{FF2B5EF4-FFF2-40B4-BE49-F238E27FC236}">
                <a16:creationId xmlns:a16="http://schemas.microsoft.com/office/drawing/2014/main" id="{8967BF7B-3819-4443-4E5A-7ACA2CF01079}"/>
              </a:ext>
            </a:extLst>
          </p:cNvPr>
          <p:cNvSpPr/>
          <p:nvPr/>
        </p:nvSpPr>
        <p:spPr>
          <a:xfrm>
            <a:off x="4967926" y="1545996"/>
            <a:ext cx="1338606" cy="631596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Kontrakt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52AED7F-FC98-596C-05B1-994BCE87F20B}"/>
              </a:ext>
            </a:extLst>
          </p:cNvPr>
          <p:cNvSpPr txBox="1"/>
          <p:nvPr/>
        </p:nvSpPr>
        <p:spPr>
          <a:xfrm>
            <a:off x="5341858" y="3940272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Mock</a:t>
            </a:r>
            <a:endParaRPr lang="pl-PL" dirty="0"/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657DDF76-5DD8-80FA-E1F8-6C1C22E99436}"/>
              </a:ext>
            </a:extLst>
          </p:cNvPr>
          <p:cNvCxnSpPr>
            <a:cxnSpLocks/>
          </p:cNvCxnSpPr>
          <p:nvPr/>
        </p:nvCxnSpPr>
        <p:spPr>
          <a:xfrm>
            <a:off x="3450210" y="4124938"/>
            <a:ext cx="1835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AFF43186-9A8A-E655-552D-FFD156BEE4EE}"/>
              </a:ext>
            </a:extLst>
          </p:cNvPr>
          <p:cNvCxnSpPr>
            <a:cxnSpLocks/>
          </p:cNvCxnSpPr>
          <p:nvPr/>
        </p:nvCxnSpPr>
        <p:spPr>
          <a:xfrm>
            <a:off x="6096000" y="4124938"/>
            <a:ext cx="2034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F45762D-CE8E-0B69-6D02-907A051EA65E}"/>
              </a:ext>
            </a:extLst>
          </p:cNvPr>
          <p:cNvSpPr txBox="1"/>
          <p:nvPr/>
        </p:nvSpPr>
        <p:spPr>
          <a:xfrm>
            <a:off x="3940995" y="3663273"/>
            <a:ext cx="112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Request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Response</a:t>
            </a:r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4A41608-EA0C-658A-5270-050A040467C7}"/>
              </a:ext>
            </a:extLst>
          </p:cNvPr>
          <p:cNvSpPr txBox="1"/>
          <p:nvPr/>
        </p:nvSpPr>
        <p:spPr>
          <a:xfrm>
            <a:off x="6630183" y="3663273"/>
            <a:ext cx="112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Request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Response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992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act | Microservices testing made easy">
            <a:extLst>
              <a:ext uri="{FF2B5EF4-FFF2-40B4-BE49-F238E27FC236}">
                <a16:creationId xmlns:a16="http://schemas.microsoft.com/office/drawing/2014/main" id="{2345AF8B-8F5C-A33B-A542-A8128F17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5" y="3284979"/>
            <a:ext cx="624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51864AC-245F-AA29-3E65-ABC640DE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23" y="2149703"/>
            <a:ext cx="3091599" cy="309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0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20D66-A730-FF62-B78B-0762B87F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integracji w K8S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739F1560-D004-5B74-EE06-4F8F10F3B7F1}"/>
              </a:ext>
            </a:extLst>
          </p:cNvPr>
          <p:cNvSpPr/>
          <p:nvPr/>
        </p:nvSpPr>
        <p:spPr>
          <a:xfrm>
            <a:off x="4857945" y="1741186"/>
            <a:ext cx="6442435" cy="47383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r>
              <a:rPr lang="pl-PL" dirty="0"/>
              <a:t>K8S Cluster</a:t>
            </a:r>
          </a:p>
        </p:txBody>
      </p:sp>
      <p:pic>
        <p:nvPicPr>
          <p:cNvPr id="5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2C428BDB-4D49-9D10-6D63-67210C67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28" y="5457382"/>
            <a:ext cx="860000" cy="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4A80A39-9372-C508-AF81-C49616E2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26" y="4201286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93A7737-E12B-89D1-78D5-78C8E1DB754E}"/>
              </a:ext>
            </a:extLst>
          </p:cNvPr>
          <p:cNvSpPr txBox="1"/>
          <p:nvPr/>
        </p:nvSpPr>
        <p:spPr>
          <a:xfrm>
            <a:off x="8875126" y="5137608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80F3B13-3E31-F8A3-B2F6-BA00E2EE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26" y="2656714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932D9D6-0AFA-7F99-6B5E-2F91E541EB2A}"/>
              </a:ext>
            </a:extLst>
          </p:cNvPr>
          <p:cNvSpPr txBox="1"/>
          <p:nvPr/>
        </p:nvSpPr>
        <p:spPr>
          <a:xfrm>
            <a:off x="8875126" y="3593036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A9794C7-165C-5A1E-4AE3-76936FEF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75" y="3001725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782D11B-FF63-B184-24AD-402F0594F053}"/>
              </a:ext>
            </a:extLst>
          </p:cNvPr>
          <p:cNvSpPr txBox="1"/>
          <p:nvPr/>
        </p:nvSpPr>
        <p:spPr>
          <a:xfrm>
            <a:off x="5964575" y="3938047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Tomcat</a:t>
            </a:r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B16FB34-3C38-A98B-0034-99451DAC7D1C}"/>
              </a:ext>
            </a:extLst>
          </p:cNvPr>
          <p:cNvSpPr/>
          <p:nvPr/>
        </p:nvSpPr>
        <p:spPr>
          <a:xfrm>
            <a:off x="7287495" y="2381913"/>
            <a:ext cx="1070913" cy="335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Services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88506228-5247-8892-1AF2-34B31CE60EAD}"/>
              </a:ext>
            </a:extLst>
          </p:cNvPr>
          <p:cNvSpPr/>
          <p:nvPr/>
        </p:nvSpPr>
        <p:spPr>
          <a:xfrm>
            <a:off x="4540864" y="3707090"/>
            <a:ext cx="722145" cy="95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8080</a:t>
            </a:r>
          </a:p>
        </p:txBody>
      </p:sp>
      <p:pic>
        <p:nvPicPr>
          <p:cNvPr id="17" name="Grafika 16" descr="Łącze z wypełnieniem pełnym">
            <a:extLst>
              <a:ext uri="{FF2B5EF4-FFF2-40B4-BE49-F238E27FC236}">
                <a16:creationId xmlns:a16="http://schemas.microsoft.com/office/drawing/2014/main" id="{7759716E-8C96-10D0-196B-FD1976AD4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404" y="2958461"/>
            <a:ext cx="914400" cy="9144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A193567-B3DE-0EB5-7BDC-27BFE54B6CDC}"/>
              </a:ext>
            </a:extLst>
          </p:cNvPr>
          <p:cNvSpPr txBox="1"/>
          <p:nvPr/>
        </p:nvSpPr>
        <p:spPr>
          <a:xfrm>
            <a:off x="565619" y="2666921"/>
            <a:ext cx="20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Integration </a:t>
            </a:r>
            <a:r>
              <a:rPr lang="pl-PL" dirty="0" err="1"/>
              <a:t>Tests</a:t>
            </a:r>
            <a:r>
              <a:rPr lang="pl-PL" dirty="0"/>
              <a:t> </a:t>
            </a:r>
          </a:p>
        </p:txBody>
      </p:sp>
      <p:pic>
        <p:nvPicPr>
          <p:cNvPr id="16386" name="Picture 2" descr="Rest Assured API Testing Tutorial With Java And Scala">
            <a:extLst>
              <a:ext uri="{FF2B5EF4-FFF2-40B4-BE49-F238E27FC236}">
                <a16:creationId xmlns:a16="http://schemas.microsoft.com/office/drawing/2014/main" id="{2CA73043-F8B0-313C-8BF4-6FC9B854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79" y="3108598"/>
            <a:ext cx="1145869" cy="61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rate Framework Tutorial: Automated API Testing With Karate">
            <a:extLst>
              <a:ext uri="{FF2B5EF4-FFF2-40B4-BE49-F238E27FC236}">
                <a16:creationId xmlns:a16="http://schemas.microsoft.com/office/drawing/2014/main" id="{A19BE9EF-756C-D001-C613-4D5A84D4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5" y="3068491"/>
            <a:ext cx="724668" cy="5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Postman - YouTube">
            <a:extLst>
              <a:ext uri="{FF2B5EF4-FFF2-40B4-BE49-F238E27FC236}">
                <a16:creationId xmlns:a16="http://schemas.microsoft.com/office/drawing/2014/main" id="{A4253F08-BDBB-33A1-18B0-4A4E237D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2" y="4583976"/>
            <a:ext cx="796360" cy="7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trzałka w prawo 18">
            <a:extLst>
              <a:ext uri="{FF2B5EF4-FFF2-40B4-BE49-F238E27FC236}">
                <a16:creationId xmlns:a16="http://schemas.microsoft.com/office/drawing/2014/main" id="{21FD0BC7-BBB7-3428-B5F0-55A187637B40}"/>
              </a:ext>
            </a:extLst>
          </p:cNvPr>
          <p:cNvSpPr/>
          <p:nvPr/>
        </p:nvSpPr>
        <p:spPr>
          <a:xfrm>
            <a:off x="2224726" y="3777702"/>
            <a:ext cx="1874167" cy="850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1" name="Łącznik łamany 20">
            <a:extLst>
              <a:ext uri="{FF2B5EF4-FFF2-40B4-BE49-F238E27FC236}">
                <a16:creationId xmlns:a16="http://schemas.microsoft.com/office/drawing/2014/main" id="{1ECCB9AE-F155-9720-7D3E-0F8095C55817}"/>
              </a:ext>
            </a:extLst>
          </p:cNvPr>
          <p:cNvCxnSpPr>
            <a:stCxn id="15" idx="3"/>
          </p:cNvCxnSpPr>
          <p:nvPr/>
        </p:nvCxnSpPr>
        <p:spPr>
          <a:xfrm flipV="1">
            <a:off x="5263009" y="3593036"/>
            <a:ext cx="701566" cy="592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449128A-F9B0-6C70-2C2B-642E1FCFA6B5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6846191" y="3429000"/>
            <a:ext cx="441304" cy="630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łamany 24">
            <a:extLst>
              <a:ext uri="{FF2B5EF4-FFF2-40B4-BE49-F238E27FC236}">
                <a16:creationId xmlns:a16="http://schemas.microsoft.com/office/drawing/2014/main" id="{27E46E44-AA96-05D2-F73C-1588773C9F68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358408" y="3083989"/>
            <a:ext cx="516718" cy="975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łamany 26">
            <a:extLst>
              <a:ext uri="{FF2B5EF4-FFF2-40B4-BE49-F238E27FC236}">
                <a16:creationId xmlns:a16="http://schemas.microsoft.com/office/drawing/2014/main" id="{B4FE5F3D-CABA-A930-C884-0C11047943D8}"/>
              </a:ext>
            </a:extLst>
          </p:cNvPr>
          <p:cNvCxnSpPr>
            <a:endCxn id="6" idx="0"/>
          </p:cNvCxnSpPr>
          <p:nvPr/>
        </p:nvCxnSpPr>
        <p:spPr>
          <a:xfrm>
            <a:off x="8358408" y="4059884"/>
            <a:ext cx="957526" cy="141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8" descr="Jenkins">
            <a:extLst>
              <a:ext uri="{FF2B5EF4-FFF2-40B4-BE49-F238E27FC236}">
                <a16:creationId xmlns:a16="http://schemas.microsoft.com/office/drawing/2014/main" id="{FFD453D0-C588-38DE-FB46-70112E08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7" y="5737855"/>
            <a:ext cx="1854774" cy="9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648969EB-228B-2230-AF63-00A1CE865D5C}"/>
              </a:ext>
            </a:extLst>
          </p:cNvPr>
          <p:cNvCxnSpPr>
            <a:cxnSpLocks/>
            <a:stCxn id="16392" idx="0"/>
            <a:endCxn id="17" idx="2"/>
          </p:cNvCxnSpPr>
          <p:nvPr/>
        </p:nvCxnSpPr>
        <p:spPr>
          <a:xfrm rot="16200000" flipV="1">
            <a:off x="486282" y="4802183"/>
            <a:ext cx="1864994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9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20D66-A730-FF62-B78B-0762B87F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integracji  w K8S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739F1560-D004-5B74-EE06-4F8F10F3B7F1}"/>
              </a:ext>
            </a:extLst>
          </p:cNvPr>
          <p:cNvSpPr/>
          <p:nvPr/>
        </p:nvSpPr>
        <p:spPr>
          <a:xfrm>
            <a:off x="4857945" y="1741186"/>
            <a:ext cx="6442435" cy="47383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r>
              <a:rPr lang="pl-PL" dirty="0"/>
              <a:t>K8S Cluster</a:t>
            </a:r>
          </a:p>
        </p:txBody>
      </p:sp>
      <p:pic>
        <p:nvPicPr>
          <p:cNvPr id="5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2C428BDB-4D49-9D10-6D63-67210C67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636" y="5270359"/>
            <a:ext cx="860000" cy="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4A80A39-9372-C508-AF81-C49616E2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34" y="401426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93A7737-E12B-89D1-78D5-78C8E1DB754E}"/>
              </a:ext>
            </a:extLst>
          </p:cNvPr>
          <p:cNvSpPr txBox="1"/>
          <p:nvPr/>
        </p:nvSpPr>
        <p:spPr>
          <a:xfrm>
            <a:off x="9466434" y="4950585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80F3B13-3E31-F8A3-B2F6-BA00E2EE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34" y="246969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932D9D6-0AFA-7F99-6B5E-2F91E541EB2A}"/>
              </a:ext>
            </a:extLst>
          </p:cNvPr>
          <p:cNvSpPr txBox="1"/>
          <p:nvPr/>
        </p:nvSpPr>
        <p:spPr>
          <a:xfrm>
            <a:off x="9466434" y="3406013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A9794C7-165C-5A1E-4AE3-76936FEF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83" y="281470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782D11B-FF63-B184-24AD-402F0594F053}"/>
              </a:ext>
            </a:extLst>
          </p:cNvPr>
          <p:cNvSpPr txBox="1"/>
          <p:nvPr/>
        </p:nvSpPr>
        <p:spPr>
          <a:xfrm>
            <a:off x="6555883" y="3751024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Tomcat</a:t>
            </a:r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B16FB34-3C38-A98B-0034-99451DAC7D1C}"/>
              </a:ext>
            </a:extLst>
          </p:cNvPr>
          <p:cNvSpPr/>
          <p:nvPr/>
        </p:nvSpPr>
        <p:spPr>
          <a:xfrm>
            <a:off x="7878803" y="2194890"/>
            <a:ext cx="1070913" cy="335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Services</a:t>
            </a:r>
          </a:p>
        </p:txBody>
      </p:sp>
      <p:pic>
        <p:nvPicPr>
          <p:cNvPr id="16386" name="Picture 2" descr="Rest Assured API Testing Tutorial With Java And Scala">
            <a:extLst>
              <a:ext uri="{FF2B5EF4-FFF2-40B4-BE49-F238E27FC236}">
                <a16:creationId xmlns:a16="http://schemas.microsoft.com/office/drawing/2014/main" id="{2CA73043-F8B0-313C-8BF4-6FC9B854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49" y="5713418"/>
            <a:ext cx="632821" cy="3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rate Framework Tutorial: Automated API Testing With Karate">
            <a:extLst>
              <a:ext uri="{FF2B5EF4-FFF2-40B4-BE49-F238E27FC236}">
                <a16:creationId xmlns:a16="http://schemas.microsoft.com/office/drawing/2014/main" id="{A19BE9EF-756C-D001-C613-4D5A84D4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179" y="5713418"/>
            <a:ext cx="710748" cy="5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449128A-F9B0-6C70-2C2B-642E1FCFA6B5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7437499" y="3241977"/>
            <a:ext cx="441304" cy="630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łamany 24">
            <a:extLst>
              <a:ext uri="{FF2B5EF4-FFF2-40B4-BE49-F238E27FC236}">
                <a16:creationId xmlns:a16="http://schemas.microsoft.com/office/drawing/2014/main" id="{27E46E44-AA96-05D2-F73C-1588773C9F68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9716" y="2896966"/>
            <a:ext cx="516718" cy="975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łamany 26">
            <a:extLst>
              <a:ext uri="{FF2B5EF4-FFF2-40B4-BE49-F238E27FC236}">
                <a16:creationId xmlns:a16="http://schemas.microsoft.com/office/drawing/2014/main" id="{B4FE5F3D-CABA-A930-C884-0C11047943D8}"/>
              </a:ext>
            </a:extLst>
          </p:cNvPr>
          <p:cNvCxnSpPr>
            <a:endCxn id="6" idx="0"/>
          </p:cNvCxnSpPr>
          <p:nvPr/>
        </p:nvCxnSpPr>
        <p:spPr>
          <a:xfrm>
            <a:off x="8949716" y="3872861"/>
            <a:ext cx="957526" cy="141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6CD991C-DC98-9BEE-E704-EB980B0D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42" y="474354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Łącznik łamany 12">
            <a:extLst>
              <a:ext uri="{FF2B5EF4-FFF2-40B4-BE49-F238E27FC236}">
                <a16:creationId xmlns:a16="http://schemas.microsoft.com/office/drawing/2014/main" id="{89B70FC4-D10D-48FA-D457-619480C8C0C3}"/>
              </a:ext>
            </a:extLst>
          </p:cNvPr>
          <p:cNvCxnSpPr>
            <a:stCxn id="3" idx="0"/>
            <a:endCxn id="10" idx="1"/>
          </p:cNvCxnSpPr>
          <p:nvPr/>
        </p:nvCxnSpPr>
        <p:spPr>
          <a:xfrm rot="5400000" flipH="1" flipV="1">
            <a:off x="5544684" y="3732344"/>
            <a:ext cx="1501565" cy="520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Jenkins">
            <a:extLst>
              <a:ext uri="{FF2B5EF4-FFF2-40B4-BE49-F238E27FC236}">
                <a16:creationId xmlns:a16="http://schemas.microsoft.com/office/drawing/2014/main" id="{3F230C41-FBAC-CE83-6F20-467B448E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67" y="3977843"/>
            <a:ext cx="1854774" cy="9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Łącznik łamany 21">
            <a:extLst>
              <a:ext uri="{FF2B5EF4-FFF2-40B4-BE49-F238E27FC236}">
                <a16:creationId xmlns:a16="http://schemas.microsoft.com/office/drawing/2014/main" id="{D3220962-7C52-0A71-76A6-E72D5C0B1F33}"/>
              </a:ext>
            </a:extLst>
          </p:cNvPr>
          <p:cNvCxnSpPr>
            <a:stCxn id="16" idx="2"/>
            <a:endCxn id="16386" idx="1"/>
          </p:cNvCxnSpPr>
          <p:nvPr/>
        </p:nvCxnSpPr>
        <p:spPr>
          <a:xfrm rot="16200000" flipH="1">
            <a:off x="3107317" y="3786466"/>
            <a:ext cx="977768" cy="3215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62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719C4F-42EE-826F-BC6F-779F97DAE3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D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5CF4604-C118-4156-2863-CE6496481A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FEBC2-4452-4315-BFF2-22F0E23EC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4013" y="1984443"/>
            <a:ext cx="4392469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Continuous </a:t>
            </a:r>
            <a:r>
              <a:rPr lang="en-GB">
                <a:solidFill>
                  <a:srgbClr val="030FA0"/>
                </a:solidFill>
                <a:latin typeface="Nordea Sans Large Bold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esting</a:t>
            </a:r>
            <a:br>
              <a:rPr lang="pl-PL" sz="5000"/>
            </a:br>
            <a:endParaRPr lang="pl-PL" sz="5000"/>
          </a:p>
        </p:txBody>
      </p:sp>
      <p:pic>
        <p:nvPicPr>
          <p:cNvPr id="13" name="Picture 3" descr="Machine gears">
            <a:extLst>
              <a:ext uri="{FF2B5EF4-FFF2-40B4-BE49-F238E27FC236}">
                <a16:creationId xmlns:a16="http://schemas.microsoft.com/office/drawing/2014/main" id="{CB8CB2CF-0855-403F-B413-DC2EE190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4" r="3031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7988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520A6D-2890-4BE2-B8C5-1FBF003A4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EC18F-EDB6-4019-8F4B-7D081500B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2095" y="6022531"/>
            <a:ext cx="1517519" cy="31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AD3E-790E-40E2-8DF5-A7CCD33704BA}"/>
              </a:ext>
            </a:extLst>
          </p:cNvPr>
          <p:cNvSpPr txBox="1"/>
          <p:nvPr/>
        </p:nvSpPr>
        <p:spPr>
          <a:xfrm>
            <a:off x="754588" y="4158918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Number</a:t>
            </a: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 of TA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Engineers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CB9E9D-5817-5511-A856-619CF4F5265B}"/>
              </a:ext>
            </a:extLst>
          </p:cNvPr>
          <p:cNvSpPr/>
          <p:nvPr/>
        </p:nvSpPr>
        <p:spPr>
          <a:xfrm>
            <a:off x="1611203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 descr="Team">
            <a:extLst>
              <a:ext uri="{FF2B5EF4-FFF2-40B4-BE49-F238E27FC236}">
                <a16:creationId xmlns:a16="http://schemas.microsoft.com/office/drawing/2014/main" id="{CA629D81-9E84-B261-9D07-5B22879ED8F4}"/>
              </a:ext>
            </a:extLst>
          </p:cNvPr>
          <p:cNvSpPr/>
          <p:nvPr/>
        </p:nvSpPr>
        <p:spPr>
          <a:xfrm>
            <a:off x="1944452" y="2731175"/>
            <a:ext cx="1395648" cy="1395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7D7457-CC54-93C5-23D0-3C3BCAB1C59B}"/>
              </a:ext>
            </a:extLst>
          </p:cNvPr>
          <p:cNvSpPr/>
          <p:nvPr/>
        </p:nvSpPr>
        <p:spPr>
          <a:xfrm>
            <a:off x="5064927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90A449-1DE9-A7D4-2A58-6A61BC870518}"/>
              </a:ext>
            </a:extLst>
          </p:cNvPr>
          <p:cNvSpPr/>
          <p:nvPr/>
        </p:nvSpPr>
        <p:spPr>
          <a:xfrm>
            <a:off x="8628463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B8A21-EBC1-E1DE-A4DE-C33D5C919576}"/>
              </a:ext>
            </a:extLst>
          </p:cNvPr>
          <p:cNvSpPr txBox="1"/>
          <p:nvPr/>
        </p:nvSpPr>
        <p:spPr>
          <a:xfrm>
            <a:off x="7771848" y="4120139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Regression</a:t>
            </a: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time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128E-34B6-C1F5-E732-3F1249F6894B}"/>
              </a:ext>
            </a:extLst>
          </p:cNvPr>
          <p:cNvSpPr txBox="1"/>
          <p:nvPr/>
        </p:nvSpPr>
        <p:spPr>
          <a:xfrm>
            <a:off x="4208311" y="4158917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Deployment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time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8662B6F8-540D-4F76-E496-431002C725EB}"/>
              </a:ext>
            </a:extLst>
          </p:cNvPr>
          <p:cNvSpPr/>
          <p:nvPr/>
        </p:nvSpPr>
        <p:spPr>
          <a:xfrm>
            <a:off x="5370100" y="2703100"/>
            <a:ext cx="1451800" cy="14518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tangle 11" descr="Hourglass">
            <a:extLst>
              <a:ext uri="{FF2B5EF4-FFF2-40B4-BE49-F238E27FC236}">
                <a16:creationId xmlns:a16="http://schemas.microsoft.com/office/drawing/2014/main" id="{BF533A0C-4F2A-BFDD-9E31-660453764081}"/>
              </a:ext>
            </a:extLst>
          </p:cNvPr>
          <p:cNvSpPr/>
          <p:nvPr/>
        </p:nvSpPr>
        <p:spPr>
          <a:xfrm>
            <a:off x="8933636" y="2703100"/>
            <a:ext cx="1451800" cy="14518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4444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88C534-07C8-475C-ACCE-36F8797094D9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Number of Engineers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44CAAB-CA7F-4B67-A032-43C5B942FC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117747"/>
              </p:ext>
            </p:extLst>
          </p:nvPr>
        </p:nvGraphicFramePr>
        <p:xfrm>
          <a:off x="2797674" y="562356"/>
          <a:ext cx="6596652" cy="573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5CAB388B-1AAD-DAC3-404E-817DE2472A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D1A6-42B9-4A97-B56D-C21AA1D9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074362"/>
            <a:ext cx="2752354" cy="2709275"/>
          </a:xfrm>
          <a:prstGeom prst="ellipse">
            <a:avLst/>
          </a:prstGeom>
          <a:solidFill>
            <a:srgbClr val="030FA0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Nordea Sans Large Black" panose="00000A00000000000000" pitchFamily="50" charset="0"/>
              </a:rPr>
              <a:t>Deployment 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F57947-C5DB-4AEB-805E-D81D0C0B1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824955"/>
              </p:ext>
            </p:extLst>
          </p:nvPr>
        </p:nvGraphicFramePr>
        <p:xfrm>
          <a:off x="4279900" y="733212"/>
          <a:ext cx="6946899" cy="4943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5D916F46-62ED-6ED9-CB7E-E4BEE924B3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68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F57947-C5DB-4AEB-805E-D81D0C0B15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907937"/>
              </p:ext>
            </p:extLst>
          </p:nvPr>
        </p:nvGraphicFramePr>
        <p:xfrm>
          <a:off x="4051300" y="809412"/>
          <a:ext cx="7112619" cy="4814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C32E1E7-3C1B-042E-FD93-7AB63975B8A5}"/>
              </a:ext>
            </a:extLst>
          </p:cNvPr>
          <p:cNvSpPr txBox="1">
            <a:spLocks/>
          </p:cNvSpPr>
          <p:nvPr/>
        </p:nvSpPr>
        <p:spPr>
          <a:xfrm>
            <a:off x="838200" y="2074362"/>
            <a:ext cx="2752354" cy="2709275"/>
          </a:xfrm>
          <a:prstGeom prst="ellipse">
            <a:avLst/>
          </a:prstGeom>
          <a:solidFill>
            <a:srgbClr val="030FA0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err="1">
                <a:solidFill>
                  <a:srgbClr val="FFFFFF"/>
                </a:solidFill>
                <a:latin typeface="Nordea Sans Large Black" panose="00000A00000000000000" pitchFamily="50" charset="0"/>
              </a:rPr>
              <a:t>Regression</a:t>
            </a:r>
            <a:r>
              <a:rPr lang="en-US" sz="2400">
                <a:solidFill>
                  <a:srgbClr val="FFFFFF"/>
                </a:solidFill>
                <a:latin typeface="Nordea Sans Large Black" panose="00000A00000000000000" pitchFamily="50" charset="0"/>
              </a:rPr>
              <a:t> time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36D0B57-4B42-2909-0BDB-E8BB9E2862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1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ACC564-ED99-4603-AA7B-681E86706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1599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trzałka: zakrzywiona w lewo 8">
            <a:extLst>
              <a:ext uri="{FF2B5EF4-FFF2-40B4-BE49-F238E27FC236}">
                <a16:creationId xmlns:a16="http://schemas.microsoft.com/office/drawing/2014/main" id="{4BF41927-268D-4BC5-8BBB-AB09572B1B13}"/>
              </a:ext>
            </a:extLst>
          </p:cNvPr>
          <p:cNvSpPr/>
          <p:nvPr/>
        </p:nvSpPr>
        <p:spPr>
          <a:xfrm rot="16200000">
            <a:off x="4601362" y="175749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trzałka: zakrzywiona w lewo 9">
            <a:extLst>
              <a:ext uri="{FF2B5EF4-FFF2-40B4-BE49-F238E27FC236}">
                <a16:creationId xmlns:a16="http://schemas.microsoft.com/office/drawing/2014/main" id="{716E5B24-0435-4CDE-ACBB-2B1C12A7CD11}"/>
              </a:ext>
            </a:extLst>
          </p:cNvPr>
          <p:cNvSpPr/>
          <p:nvPr/>
        </p:nvSpPr>
        <p:spPr>
          <a:xfrm rot="5400000">
            <a:off x="4518870" y="313717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2F9B84-3E71-4B09-A414-AE5E46827739}"/>
              </a:ext>
            </a:extLst>
          </p:cNvPr>
          <p:cNvSpPr/>
          <p:nvPr/>
        </p:nvSpPr>
        <p:spPr>
          <a:xfrm>
            <a:off x="3942826" y="4763162"/>
            <a:ext cx="1971413" cy="39608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Nordea Sans Large Bold" panose="00000800000000000000" pitchFamily="50" charset="0"/>
              </a:rPr>
              <a:t>Contin</a:t>
            </a:r>
            <a:r>
              <a:rPr lang="pl-PL" sz="1200">
                <a:latin typeface="Nordea Sans Large Bold" panose="00000800000000000000" pitchFamily="50" charset="0"/>
              </a:rPr>
              <a:t>u</a:t>
            </a:r>
            <a:r>
              <a:rPr lang="en-US" sz="1200" err="1">
                <a:latin typeface="Nordea Sans Large Bold" panose="00000800000000000000" pitchFamily="50" charset="0"/>
              </a:rPr>
              <a:t>ous</a:t>
            </a:r>
            <a:r>
              <a:rPr lang="pl-PL" sz="1200">
                <a:latin typeface="Nordea Sans Large Bold" panose="00000800000000000000" pitchFamily="50" charset="0"/>
              </a:rPr>
              <a:t> Integration</a:t>
            </a:r>
          </a:p>
        </p:txBody>
      </p:sp>
      <p:sp>
        <p:nvSpPr>
          <p:cNvPr id="12" name="Strzałka: zakrzywiona w lewo 11">
            <a:extLst>
              <a:ext uri="{FF2B5EF4-FFF2-40B4-BE49-F238E27FC236}">
                <a16:creationId xmlns:a16="http://schemas.microsoft.com/office/drawing/2014/main" id="{7D0770FC-6C11-48DD-9E8B-87CCED78E994}"/>
              </a:ext>
            </a:extLst>
          </p:cNvPr>
          <p:cNvSpPr/>
          <p:nvPr/>
        </p:nvSpPr>
        <p:spPr>
          <a:xfrm rot="16200000">
            <a:off x="6780868" y="175749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trzałka: zakrzywiona w lewo 12">
            <a:extLst>
              <a:ext uri="{FF2B5EF4-FFF2-40B4-BE49-F238E27FC236}">
                <a16:creationId xmlns:a16="http://schemas.microsoft.com/office/drawing/2014/main" id="{5B400A5D-CB94-46A4-BE23-B98C0DF0A114}"/>
              </a:ext>
            </a:extLst>
          </p:cNvPr>
          <p:cNvSpPr/>
          <p:nvPr/>
        </p:nvSpPr>
        <p:spPr>
          <a:xfrm rot="5400000">
            <a:off x="6682996" y="3129098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9AD2C62-BB6A-45BD-85DE-C2EEB127AF97}"/>
              </a:ext>
            </a:extLst>
          </p:cNvPr>
          <p:cNvSpPr/>
          <p:nvPr/>
        </p:nvSpPr>
        <p:spPr>
          <a:xfrm>
            <a:off x="6149596" y="4763161"/>
            <a:ext cx="1971413" cy="39608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err="1">
                <a:latin typeface="Nordea Sans Large Bold" panose="00000800000000000000" pitchFamily="50" charset="0"/>
              </a:rPr>
              <a:t>Continuous</a:t>
            </a:r>
            <a:r>
              <a:rPr lang="pl-PL" sz="1200">
                <a:latin typeface="Nordea Sans Large Bold" panose="00000800000000000000" pitchFamily="50" charset="0"/>
              </a:rPr>
              <a:t> Delivery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219199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Deployment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0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DBE77D-BDDB-05E1-3890-30801140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0BB5916D-E9C5-619A-0250-8379F18D6215}"/>
              </a:ext>
            </a:extLst>
          </p:cNvPr>
          <p:cNvSpPr/>
          <p:nvPr/>
        </p:nvSpPr>
        <p:spPr>
          <a:xfrm>
            <a:off x="838200" y="2391919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AA82E1E5-D8B3-DDDD-B0A9-9873879B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4" y="2719500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D9C74CA-CF68-DFA0-C662-C941A90D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48" y="271950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0A20A0E0-BF6B-0FA5-AC3A-73D660D7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2" y="271950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4015A1D3-2E9D-9458-CDFE-2DF9E47A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6" y="271950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 alternatywny 8">
            <a:extLst>
              <a:ext uri="{FF2B5EF4-FFF2-40B4-BE49-F238E27FC236}">
                <a16:creationId xmlns:a16="http://schemas.microsoft.com/office/drawing/2014/main" id="{08422D93-4B1F-B5A1-CA50-21A46F545A7F}"/>
              </a:ext>
            </a:extLst>
          </p:cNvPr>
          <p:cNvSpPr/>
          <p:nvPr/>
        </p:nvSpPr>
        <p:spPr>
          <a:xfrm>
            <a:off x="838200" y="4024327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9FB93A5-0105-2DDC-90A8-057566ED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4" y="4351908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DFFFFDB-7C4C-2E97-F8CD-FE87246E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48" y="4351909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87B8DB89-7EB7-3504-6ACB-1BBAD780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2" y="4351909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699CA17E-9FD9-85E2-008E-8215D634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6" y="4351910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1704E8C4-9B8A-CB6E-AFF0-7133C66FB1A9}"/>
              </a:ext>
            </a:extLst>
          </p:cNvPr>
          <p:cNvSpPr txBox="1"/>
          <p:nvPr/>
        </p:nvSpPr>
        <p:spPr>
          <a:xfrm>
            <a:off x="4373881" y="2415446"/>
            <a:ext cx="11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r>
              <a:rPr lang="pl-PL" dirty="0"/>
              <a:t> 1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D2C901E-1A20-10A3-5B4A-6FE151B71202}"/>
              </a:ext>
            </a:extLst>
          </p:cNvPr>
          <p:cNvSpPr txBox="1"/>
          <p:nvPr/>
        </p:nvSpPr>
        <p:spPr>
          <a:xfrm>
            <a:off x="4373881" y="4003452"/>
            <a:ext cx="113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r>
              <a:rPr lang="pl-PL" dirty="0"/>
              <a:t> 2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225BBE20-F068-A38B-A2BE-24AD899D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03" y="2968093"/>
            <a:ext cx="4316691" cy="1923931"/>
          </a:xfrm>
          <a:prstGeom prst="rect">
            <a:avLst/>
          </a:prstGeom>
        </p:spPr>
      </p:pic>
      <p:cxnSp>
        <p:nvCxnSpPr>
          <p:cNvPr id="28" name="Łącznik łamany 27">
            <a:extLst>
              <a:ext uri="{FF2B5EF4-FFF2-40B4-BE49-F238E27FC236}">
                <a16:creationId xmlns:a16="http://schemas.microsoft.com/office/drawing/2014/main" id="{29A7D74B-9775-5E94-0DCA-B9ABF9AB7C25}"/>
              </a:ext>
            </a:extLst>
          </p:cNvPr>
          <p:cNvCxnSpPr>
            <a:stCxn id="26" idx="1"/>
            <a:endCxn id="4" idx="3"/>
          </p:cNvCxnSpPr>
          <p:nvPr/>
        </p:nvCxnSpPr>
        <p:spPr>
          <a:xfrm rot="10800000">
            <a:off x="5504469" y="3108357"/>
            <a:ext cx="1377335" cy="821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łamany 29">
            <a:extLst>
              <a:ext uri="{FF2B5EF4-FFF2-40B4-BE49-F238E27FC236}">
                <a16:creationId xmlns:a16="http://schemas.microsoft.com/office/drawing/2014/main" id="{C46FBEC6-CBF1-3C73-8E9A-6E4B8FF283AE}"/>
              </a:ext>
            </a:extLst>
          </p:cNvPr>
          <p:cNvCxnSpPr>
            <a:stCxn id="26" idx="1"/>
            <a:endCxn id="9" idx="3"/>
          </p:cNvCxnSpPr>
          <p:nvPr/>
        </p:nvCxnSpPr>
        <p:spPr>
          <a:xfrm rot="10800000" flipV="1">
            <a:off x="5504469" y="3930058"/>
            <a:ext cx="1377335" cy="810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4565A51-E23F-C47A-DF5C-0D2901CAC0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96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219199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Environment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3A1085-22B0-A24F-E32B-AB9E43707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741911"/>
              </p:ext>
            </p:extLst>
          </p:nvPr>
        </p:nvGraphicFramePr>
        <p:xfrm>
          <a:off x="802368" y="1202468"/>
          <a:ext cx="10587264" cy="445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394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026786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Where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?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B2DC6FE3-F5F6-7F9E-AF23-064D86F6E975}"/>
              </a:ext>
            </a:extLst>
          </p:cNvPr>
          <p:cNvSpPr/>
          <p:nvPr/>
        </p:nvSpPr>
        <p:spPr>
          <a:xfrm>
            <a:off x="3917302" y="1739335"/>
            <a:ext cx="4357396" cy="3760236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Nordea Sans Large Bold" panose="00000800000000000000" pitchFamily="50" charset="0"/>
              </a:rPr>
              <a:t>Continuous</a:t>
            </a:r>
            <a:r>
              <a:rPr lang="pl-PL">
                <a:latin typeface="Nordea Sans Large Bold" panose="00000800000000000000" pitchFamily="50" charset="0"/>
              </a:rPr>
              <a:t> Integration</a:t>
            </a:r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372E587-BF59-47ED-B444-1529C0C31B6D}"/>
              </a:ext>
            </a:extLst>
          </p:cNvPr>
          <p:cNvSpPr/>
          <p:nvPr/>
        </p:nvSpPr>
        <p:spPr>
          <a:xfrm>
            <a:off x="4573398" y="3429000"/>
            <a:ext cx="3045203" cy="1291905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Nordea Sans Large Bold" panose="00000800000000000000" pitchFamily="50" charset="0"/>
              </a:rPr>
              <a:t>Continuous</a:t>
            </a:r>
            <a:r>
              <a:rPr lang="pl-PL">
                <a:latin typeface="Nordea Sans Large Bold" panose="00000800000000000000" pitchFamily="50" charset="0"/>
              </a:rPr>
              <a:t> </a:t>
            </a:r>
            <a:r>
              <a:rPr lang="pl-PL" err="1">
                <a:latin typeface="Nordea Sans Large Bold" panose="00000800000000000000" pitchFamily="50" charset="0"/>
              </a:rPr>
              <a:t>Testing</a:t>
            </a:r>
            <a:endParaRPr lang="pl-PL">
              <a:latin typeface="Nordea Sans Large Bold" panose="00000800000000000000" pitchFamily="50" charset="0"/>
            </a:endParaRPr>
          </a:p>
        </p:txBody>
      </p:sp>
      <p:pic>
        <p:nvPicPr>
          <p:cNvPr id="6" name="Picture 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377F932-B963-3148-DEDF-0F5B34F16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026786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What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?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pic>
        <p:nvPicPr>
          <p:cNvPr id="6" name="Picture 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377F932-B963-3148-DEDF-0F5B34F16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2" name="Picture 2" descr="How to Work Under a First-Time Manager">
            <a:extLst>
              <a:ext uri="{FF2B5EF4-FFF2-40B4-BE49-F238E27FC236}">
                <a16:creationId xmlns:a16="http://schemas.microsoft.com/office/drawing/2014/main" id="{778EA669-58BE-6232-4E9A-C10226E9F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r="23023" b="1"/>
          <a:stretch/>
        </p:blipFill>
        <p:spPr bwMode="auto">
          <a:xfrm>
            <a:off x="8451389" y="2022051"/>
            <a:ext cx="2915779" cy="28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FCF3663-2112-2C3C-B996-EB21388D9B83}"/>
              </a:ext>
            </a:extLst>
          </p:cNvPr>
          <p:cNvSpPr/>
          <p:nvPr/>
        </p:nvSpPr>
        <p:spPr>
          <a:xfrm>
            <a:off x="1415238" y="2135196"/>
            <a:ext cx="4709345" cy="3632493"/>
          </a:xfrm>
          <a:prstGeom prst="cloudCallout">
            <a:avLst>
              <a:gd name="adj1" fmla="val 19425"/>
              <a:gd name="adj2" fmla="val -14785"/>
            </a:avLst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Nordea Sans Large Bold" panose="00000800000000000000" pitchFamily="50" charset="0"/>
              </a:rPr>
              <a:t>Productivity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Nordea Sans Large Bold" panose="00000800000000000000" pitchFamily="50" charset="0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151192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563417" y="521028"/>
            <a:ext cx="11236697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What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the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reason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for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doing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automated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tests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?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E7F44A-BBBB-71F4-BE67-E9CFFD3B3F22}"/>
              </a:ext>
            </a:extLst>
          </p:cNvPr>
          <p:cNvSpPr/>
          <p:nvPr/>
        </p:nvSpPr>
        <p:spPr>
          <a:xfrm>
            <a:off x="1523999" y="2740382"/>
            <a:ext cx="1950098" cy="688618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13876-324F-709E-E712-AC693A72162B}"/>
              </a:ext>
            </a:extLst>
          </p:cNvPr>
          <p:cNvSpPr/>
          <p:nvPr/>
        </p:nvSpPr>
        <p:spPr>
          <a:xfrm>
            <a:off x="3847322" y="2740382"/>
            <a:ext cx="1950098" cy="688618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need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2B58E-7E88-109C-9134-D23D49CD00C6}"/>
              </a:ext>
            </a:extLst>
          </p:cNvPr>
          <p:cNvSpPr/>
          <p:nvPr/>
        </p:nvSpPr>
        <p:spPr>
          <a:xfrm>
            <a:off x="6170645" y="2740382"/>
            <a:ext cx="1950098" cy="688618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18A39C-E5D6-251E-857F-D0DD0F7BD354}"/>
              </a:ext>
            </a:extLst>
          </p:cNvPr>
          <p:cNvSpPr/>
          <p:nvPr/>
        </p:nvSpPr>
        <p:spPr>
          <a:xfrm>
            <a:off x="8493968" y="2743492"/>
            <a:ext cx="1950098" cy="688618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shorten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1DC141-7408-3690-FF4D-FD9A1B3D8AF7}"/>
              </a:ext>
            </a:extLst>
          </p:cNvPr>
          <p:cNvSpPr/>
          <p:nvPr/>
        </p:nvSpPr>
        <p:spPr>
          <a:xfrm>
            <a:off x="3847322" y="3870941"/>
            <a:ext cx="1950098" cy="688618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D8C7D-EF73-50F4-C181-7EE055A747D4}"/>
              </a:ext>
            </a:extLst>
          </p:cNvPr>
          <p:cNvSpPr/>
          <p:nvPr/>
        </p:nvSpPr>
        <p:spPr>
          <a:xfrm>
            <a:off x="6181765" y="3870941"/>
            <a:ext cx="1950098" cy="688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191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16F5E7-5312-4093-9FE8-3433A16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3CF4-C4A4-48EC-8515-2C7C31E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r="2661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881C15E-DA48-41E3-BBB6-CAED5F6DD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498949"/>
              </p:ext>
            </p:extLst>
          </p:nvPr>
        </p:nvGraphicFramePr>
        <p:xfrm>
          <a:off x="6096000" y="1908903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8A2B181-321E-F610-C660-0505326A21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69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 turtle and surfer">
            <a:extLst>
              <a:ext uri="{FF2B5EF4-FFF2-40B4-BE49-F238E27FC236}">
                <a16:creationId xmlns:a16="http://schemas.microsoft.com/office/drawing/2014/main" id="{C6A37A5D-3828-4826-946E-3FA0B542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r="1747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F4727161-8E4A-641E-4276-88D8CD0457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68FA4C24-030A-1A15-25C8-C1E95395DE45}"/>
              </a:ext>
            </a:extLst>
          </p:cNvPr>
          <p:cNvSpPr txBox="1">
            <a:spLocks/>
          </p:cNvSpPr>
          <p:nvPr/>
        </p:nvSpPr>
        <p:spPr>
          <a:xfrm>
            <a:off x="6096000" y="239264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Let’s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dive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into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499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B27BD-05D1-46C3-860D-213084A7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7" y="342897"/>
            <a:ext cx="10515600" cy="1325563"/>
          </a:xfrm>
        </p:spPr>
        <p:txBody>
          <a:bodyPr/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AD67A3A-E6E6-45BF-B9D6-61CFCD884036}"/>
              </a:ext>
            </a:extLst>
          </p:cNvPr>
          <p:cNvSpPr/>
          <p:nvPr/>
        </p:nvSpPr>
        <p:spPr>
          <a:xfrm>
            <a:off x="6761527" y="1886631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8CEBC72-4067-42E5-8F70-2F396ED199FE}"/>
              </a:ext>
            </a:extLst>
          </p:cNvPr>
          <p:cNvSpPr/>
          <p:nvPr/>
        </p:nvSpPr>
        <p:spPr>
          <a:xfrm>
            <a:off x="6761527" y="2836454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D6D067B-A92C-41FC-A5E6-C8933C2981AA}"/>
              </a:ext>
            </a:extLst>
          </p:cNvPr>
          <p:cNvSpPr/>
          <p:nvPr/>
        </p:nvSpPr>
        <p:spPr>
          <a:xfrm>
            <a:off x="6761527" y="3809369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963F380-DC99-4FA2-9911-3317A39D5E6D}"/>
              </a:ext>
            </a:extLst>
          </p:cNvPr>
          <p:cNvSpPr/>
          <p:nvPr/>
        </p:nvSpPr>
        <p:spPr>
          <a:xfrm>
            <a:off x="6761527" y="4781456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97CE987-BAC8-4EB8-A10F-43D7FC43A6B9}"/>
              </a:ext>
            </a:extLst>
          </p:cNvPr>
          <p:cNvSpPr/>
          <p:nvPr/>
        </p:nvSpPr>
        <p:spPr>
          <a:xfrm>
            <a:off x="9514514" y="1886631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DA342A34-DEBA-4E2D-9C7B-5B5919B657B4}"/>
              </a:ext>
            </a:extLst>
          </p:cNvPr>
          <p:cNvSpPr/>
          <p:nvPr/>
        </p:nvSpPr>
        <p:spPr>
          <a:xfrm>
            <a:off x="9514514" y="2836454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E3E3CAAC-40B3-47C0-88C4-3428BBE599AC}"/>
              </a:ext>
            </a:extLst>
          </p:cNvPr>
          <p:cNvSpPr/>
          <p:nvPr/>
        </p:nvSpPr>
        <p:spPr>
          <a:xfrm>
            <a:off x="9514514" y="3809369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DB54BB23-C5A4-404F-AE99-01C0D0D59641}"/>
              </a:ext>
            </a:extLst>
          </p:cNvPr>
          <p:cNvSpPr/>
          <p:nvPr/>
        </p:nvSpPr>
        <p:spPr>
          <a:xfrm>
            <a:off x="9514514" y="4783399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E6227FD2-2128-4372-B167-F52A7588D7D9}"/>
              </a:ext>
            </a:extLst>
          </p:cNvPr>
          <p:cNvSpPr/>
          <p:nvPr/>
        </p:nvSpPr>
        <p:spPr>
          <a:xfrm>
            <a:off x="8724551" y="2047965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AC69D238-BE2E-4374-B984-FA6A6E8CF6BC}"/>
              </a:ext>
            </a:extLst>
          </p:cNvPr>
          <p:cNvSpPr/>
          <p:nvPr/>
        </p:nvSpPr>
        <p:spPr>
          <a:xfrm>
            <a:off x="8724552" y="2997788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BC8B6F40-CF16-462D-9500-7507A87C6796}"/>
              </a:ext>
            </a:extLst>
          </p:cNvPr>
          <p:cNvSpPr/>
          <p:nvPr/>
        </p:nvSpPr>
        <p:spPr>
          <a:xfrm>
            <a:off x="8724550" y="3933315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: w prawo 14">
            <a:extLst>
              <a:ext uri="{FF2B5EF4-FFF2-40B4-BE49-F238E27FC236}">
                <a16:creationId xmlns:a16="http://schemas.microsoft.com/office/drawing/2014/main" id="{DAFECB20-16F3-44E3-86E2-86EBAA0E5CB7}"/>
              </a:ext>
            </a:extLst>
          </p:cNvPr>
          <p:cNvSpPr/>
          <p:nvPr/>
        </p:nvSpPr>
        <p:spPr>
          <a:xfrm>
            <a:off x="8724550" y="4889034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EF2BB673-778F-41B3-AAAA-43597463B571}"/>
              </a:ext>
            </a:extLst>
          </p:cNvPr>
          <p:cNvSpPr/>
          <p:nvPr/>
        </p:nvSpPr>
        <p:spPr>
          <a:xfrm>
            <a:off x="1045829" y="1886631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D323E95F-C326-4E2A-97D5-72DFED8D8EF4}"/>
              </a:ext>
            </a:extLst>
          </p:cNvPr>
          <p:cNvSpPr/>
          <p:nvPr/>
        </p:nvSpPr>
        <p:spPr>
          <a:xfrm>
            <a:off x="1045829" y="2836454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E37FB7DB-0794-40F0-B2AB-584E17A342CD}"/>
              </a:ext>
            </a:extLst>
          </p:cNvPr>
          <p:cNvSpPr/>
          <p:nvPr/>
        </p:nvSpPr>
        <p:spPr>
          <a:xfrm>
            <a:off x="1045829" y="3809368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8011573-304B-460A-B0FD-9B50BFE9483F}"/>
              </a:ext>
            </a:extLst>
          </p:cNvPr>
          <p:cNvSpPr/>
          <p:nvPr/>
        </p:nvSpPr>
        <p:spPr>
          <a:xfrm>
            <a:off x="1045828" y="4778909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21DAA936-C2B4-445C-AE96-89F4F81ABF85}"/>
              </a:ext>
            </a:extLst>
          </p:cNvPr>
          <p:cNvSpPr/>
          <p:nvPr/>
        </p:nvSpPr>
        <p:spPr>
          <a:xfrm>
            <a:off x="4240698" y="3304217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</a:t>
            </a:r>
          </a:p>
          <a:p>
            <a:pPr algn="ctr"/>
            <a:r>
              <a:rPr lang="pl-PL" sz="1600">
                <a:latin typeface="Nordea Sans Large Bold" panose="00000800000000000000" pitchFamily="50" charset="0"/>
              </a:rPr>
              <a:t>1 … 4</a:t>
            </a:r>
          </a:p>
        </p:txBody>
      </p:sp>
      <p:sp>
        <p:nvSpPr>
          <p:cNvPr id="21" name="Strzałka: w prawo 20">
            <a:extLst>
              <a:ext uri="{FF2B5EF4-FFF2-40B4-BE49-F238E27FC236}">
                <a16:creationId xmlns:a16="http://schemas.microsoft.com/office/drawing/2014/main" id="{AD8F4B22-94C5-4AD5-BE30-4C2C31DAC6FD}"/>
              </a:ext>
            </a:extLst>
          </p:cNvPr>
          <p:cNvSpPr/>
          <p:nvPr/>
        </p:nvSpPr>
        <p:spPr>
          <a:xfrm rot="2491330">
            <a:off x="2790926" y="2554475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978A0C82-FC6E-4C74-BE6C-9F94DAB60F29}"/>
              </a:ext>
            </a:extLst>
          </p:cNvPr>
          <p:cNvSpPr/>
          <p:nvPr/>
        </p:nvSpPr>
        <p:spPr>
          <a:xfrm rot="19486233">
            <a:off x="2790927" y="4624225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trzałka: w prawo 22">
            <a:extLst>
              <a:ext uri="{FF2B5EF4-FFF2-40B4-BE49-F238E27FC236}">
                <a16:creationId xmlns:a16="http://schemas.microsoft.com/office/drawing/2014/main" id="{960F8663-7DA3-4010-A825-A7B2CE8C4D89}"/>
              </a:ext>
            </a:extLst>
          </p:cNvPr>
          <p:cNvSpPr/>
          <p:nvPr/>
        </p:nvSpPr>
        <p:spPr>
          <a:xfrm rot="20647508">
            <a:off x="2838130" y="3868280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trzałka: w prawo 23">
            <a:extLst>
              <a:ext uri="{FF2B5EF4-FFF2-40B4-BE49-F238E27FC236}">
                <a16:creationId xmlns:a16="http://schemas.microsoft.com/office/drawing/2014/main" id="{50BFD049-6C9C-40EA-A8F0-C8E701D5AB96}"/>
              </a:ext>
            </a:extLst>
          </p:cNvPr>
          <p:cNvSpPr/>
          <p:nvPr/>
        </p:nvSpPr>
        <p:spPr>
          <a:xfrm rot="1233002">
            <a:off x="2818931" y="3202957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081C924-D333-7CF7-FB34-E934105BAF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pic>
        <p:nvPicPr>
          <p:cNvPr id="26" name="Picture 2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005B27DA-ECBA-0D13-9E54-7FFC9E1834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387EDC0-FEAB-8A62-BE40-FB14F896A5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E1861D3-791C-4B62-B942-7EEB4A3E1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949623"/>
              </p:ext>
            </p:extLst>
          </p:nvPr>
        </p:nvGraphicFramePr>
        <p:xfrm>
          <a:off x="5145290" y="1892300"/>
          <a:ext cx="6492875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ytuł 1">
            <a:extLst>
              <a:ext uri="{FF2B5EF4-FFF2-40B4-BE49-F238E27FC236}">
                <a16:creationId xmlns:a16="http://schemas.microsoft.com/office/drawing/2014/main" id="{A1228DDB-633D-48CA-AB7D-FCBD81212334}"/>
              </a:ext>
            </a:extLst>
          </p:cNvPr>
          <p:cNvSpPr txBox="1">
            <a:spLocks/>
          </p:cNvSpPr>
          <p:nvPr/>
        </p:nvSpPr>
        <p:spPr>
          <a:xfrm>
            <a:off x="432740" y="1207307"/>
            <a:ext cx="5314536" cy="3018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 </a:t>
            </a:r>
            <a:endParaRPr lang="en-US">
              <a:latin typeface="Nordea Sans Large Black"/>
            </a:endParaRPr>
          </a:p>
          <a:p>
            <a:pPr>
              <a:spcAft>
                <a:spcPts val="600"/>
              </a:spcAft>
            </a:pP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164" name="Tytuł 1">
            <a:extLst>
              <a:ext uri="{FF2B5EF4-FFF2-40B4-BE49-F238E27FC236}">
                <a16:creationId xmlns:a16="http://schemas.microsoft.com/office/drawing/2014/main" id="{51D944D4-3D86-864A-150E-735A6E9E5400}"/>
              </a:ext>
            </a:extLst>
          </p:cNvPr>
          <p:cNvSpPr txBox="1">
            <a:spLocks/>
          </p:cNvSpPr>
          <p:nvPr/>
        </p:nvSpPr>
        <p:spPr>
          <a:xfrm>
            <a:off x="5409260" y="-184989"/>
            <a:ext cx="10356905" cy="3018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l-PL" sz="3600" b="1" err="1">
                <a:solidFill>
                  <a:srgbClr val="030FA0"/>
                </a:solidFill>
              </a:rPr>
              <a:t>Move</a:t>
            </a:r>
            <a:r>
              <a:rPr lang="pl-PL" sz="3600" b="1">
                <a:solidFill>
                  <a:srgbClr val="030FA0"/>
                </a:solidFill>
              </a:rPr>
              <a:t> </a:t>
            </a:r>
            <a:r>
              <a:rPr lang="pl-PL" sz="3600" b="1" err="1">
                <a:solidFill>
                  <a:srgbClr val="030FA0"/>
                </a:solidFill>
              </a:rPr>
              <a:t>this</a:t>
            </a:r>
            <a:r>
              <a:rPr lang="pl-PL" sz="3600" b="1">
                <a:solidFill>
                  <a:srgbClr val="030FA0"/>
                </a:solidFill>
              </a:rPr>
              <a:t> </a:t>
            </a:r>
            <a:r>
              <a:rPr lang="pl-PL" sz="3600" b="1" err="1">
                <a:solidFill>
                  <a:srgbClr val="030FA0"/>
                </a:solidFill>
              </a:rPr>
              <a:t>things</a:t>
            </a:r>
            <a:r>
              <a:rPr lang="pl-PL" sz="3600" b="1">
                <a:solidFill>
                  <a:srgbClr val="030FA0"/>
                </a:solidFill>
              </a:rPr>
              <a:t> </a:t>
            </a:r>
            <a:r>
              <a:rPr lang="pl-PL" sz="3600" b="1" err="1">
                <a:solidFill>
                  <a:srgbClr val="030FA0"/>
                </a:solidFill>
              </a:rPr>
              <a:t>outside</a:t>
            </a:r>
            <a:r>
              <a:rPr lang="pl-PL" sz="3600" b="1">
                <a:solidFill>
                  <a:srgbClr val="030FA0"/>
                </a:solidFill>
              </a:rPr>
              <a:t> </a:t>
            </a:r>
            <a:r>
              <a:rPr lang="pl-PL" sz="3600" b="1" err="1">
                <a:solidFill>
                  <a:srgbClr val="030FA0"/>
                </a:solidFill>
              </a:rPr>
              <a:t>tests</a:t>
            </a:r>
            <a:endParaRPr lang="en-US" sz="36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20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FA1989-3BA9-4309-BD40-500B4510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365126"/>
            <a:ext cx="10515600" cy="819429"/>
          </a:xfrm>
        </p:spPr>
        <p:txBody>
          <a:bodyPr>
            <a:normAutofit/>
          </a:bodyPr>
          <a:lstStyle/>
          <a:p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F1C5F1-9E46-42C1-8780-84B6A16F1D34}"/>
              </a:ext>
            </a:extLst>
          </p:cNvPr>
          <p:cNvSpPr/>
          <p:nvPr/>
        </p:nvSpPr>
        <p:spPr>
          <a:xfrm>
            <a:off x="3273227" y="2213270"/>
            <a:ext cx="2412234" cy="2431460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  <a:latin typeface="Nordea Sans Large Bold" panose="00000800000000000000" pitchFamily="50" charset="0"/>
            </a:endParaRPr>
          </a:p>
          <a:p>
            <a:pPr algn="ctr"/>
            <a:r>
              <a:rPr lang="pl-PL">
                <a:solidFill>
                  <a:schemeClr val="bg1"/>
                </a:solidFill>
                <a:latin typeface="Nordea Sans Large Bold" panose="00000800000000000000" pitchFamily="50" charset="0"/>
              </a:rPr>
              <a:t>One big UI test</a:t>
            </a:r>
          </a:p>
          <a:p>
            <a:pPr algn="ctr"/>
            <a:endParaRPr lang="pl-PL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A428354-2831-488D-B0EE-E97A5F25C38F}"/>
              </a:ext>
            </a:extLst>
          </p:cNvPr>
          <p:cNvSpPr/>
          <p:nvPr/>
        </p:nvSpPr>
        <p:spPr>
          <a:xfrm>
            <a:off x="6506541" y="1437622"/>
            <a:ext cx="1359016" cy="1224793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7E381FD9-8EA9-4FFE-99FA-76A11BD673CD}"/>
              </a:ext>
            </a:extLst>
          </p:cNvPr>
          <p:cNvSpPr/>
          <p:nvPr/>
        </p:nvSpPr>
        <p:spPr>
          <a:xfrm>
            <a:off x="6506541" y="2915482"/>
            <a:ext cx="1359016" cy="1224793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10974B-2E9C-442E-9C6A-47141A03C516}"/>
              </a:ext>
            </a:extLst>
          </p:cNvPr>
          <p:cNvSpPr/>
          <p:nvPr/>
        </p:nvSpPr>
        <p:spPr>
          <a:xfrm>
            <a:off x="6506541" y="4393342"/>
            <a:ext cx="1359016" cy="1224793"/>
          </a:xfrm>
          <a:prstGeom prst="rect">
            <a:avLst/>
          </a:prstGeom>
          <a:solidFill>
            <a:srgbClr val="FC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B3F630DE-CE3F-8680-5544-1D2F4C3130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BE7300D-1C7D-42C5-BEF8-6F8548AF93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03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A88D7230-9A2C-48A3-9C00-39A95E3858B0}"/>
              </a:ext>
            </a:extLst>
          </p:cNvPr>
          <p:cNvCxnSpPr/>
          <p:nvPr/>
        </p:nvCxnSpPr>
        <p:spPr>
          <a:xfrm>
            <a:off x="1438172" y="4582177"/>
            <a:ext cx="392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915C33FD-55CE-4C1C-BE60-7AE97D5EBBDE}"/>
              </a:ext>
            </a:extLst>
          </p:cNvPr>
          <p:cNvCxnSpPr>
            <a:cxnSpLocks/>
          </p:cNvCxnSpPr>
          <p:nvPr/>
        </p:nvCxnSpPr>
        <p:spPr>
          <a:xfrm flipV="1">
            <a:off x="1590572" y="2147658"/>
            <a:ext cx="0" cy="2586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ADF56AAA-7744-45B9-A83C-32682C2E5EA6}"/>
              </a:ext>
            </a:extLst>
          </p:cNvPr>
          <p:cNvSpPr/>
          <p:nvPr/>
        </p:nvSpPr>
        <p:spPr>
          <a:xfrm>
            <a:off x="1788496" y="3631424"/>
            <a:ext cx="726388" cy="285219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A864E76C-ADF0-427B-BA01-79802FDF8A00}"/>
              </a:ext>
            </a:extLst>
          </p:cNvPr>
          <p:cNvSpPr/>
          <p:nvPr/>
        </p:nvSpPr>
        <p:spPr>
          <a:xfrm>
            <a:off x="2655688" y="3631424"/>
            <a:ext cx="726388" cy="285219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85F9D15-E5F7-4C45-8539-F1A5CF8240BC}"/>
              </a:ext>
            </a:extLst>
          </p:cNvPr>
          <p:cNvSpPr/>
          <p:nvPr/>
        </p:nvSpPr>
        <p:spPr>
          <a:xfrm>
            <a:off x="3548868" y="3631424"/>
            <a:ext cx="726388" cy="285219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9DF236B-850E-494A-B500-BDBAA8D97304}"/>
              </a:ext>
            </a:extLst>
          </p:cNvPr>
          <p:cNvSpPr/>
          <p:nvPr/>
        </p:nvSpPr>
        <p:spPr>
          <a:xfrm>
            <a:off x="4442048" y="3631423"/>
            <a:ext cx="726388" cy="285219"/>
          </a:xfrm>
          <a:prstGeom prst="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D00C69F-A85F-4E4A-B144-10ABBEE3EC80}"/>
              </a:ext>
            </a:extLst>
          </p:cNvPr>
          <p:cNvCxnSpPr/>
          <p:nvPr/>
        </p:nvCxnSpPr>
        <p:spPr>
          <a:xfrm>
            <a:off x="6825640" y="4582177"/>
            <a:ext cx="392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D8A9CE71-E9F5-4D5E-AF96-6FB11042CD2B}"/>
              </a:ext>
            </a:extLst>
          </p:cNvPr>
          <p:cNvCxnSpPr>
            <a:cxnSpLocks/>
          </p:cNvCxnSpPr>
          <p:nvPr/>
        </p:nvCxnSpPr>
        <p:spPr>
          <a:xfrm flipV="1">
            <a:off x="6978040" y="2147658"/>
            <a:ext cx="0" cy="2586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rostokąt 13">
            <a:extLst>
              <a:ext uri="{FF2B5EF4-FFF2-40B4-BE49-F238E27FC236}">
                <a16:creationId xmlns:a16="http://schemas.microsoft.com/office/drawing/2014/main" id="{7D5F1BDF-7908-4D1C-82CD-E50219C6427F}"/>
              </a:ext>
            </a:extLst>
          </p:cNvPr>
          <p:cNvSpPr/>
          <p:nvPr/>
        </p:nvSpPr>
        <p:spPr>
          <a:xfrm>
            <a:off x="7175964" y="3631424"/>
            <a:ext cx="726388" cy="285219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88CFFFC-9DE4-46B7-AC66-C2BD6327FF8B}"/>
              </a:ext>
            </a:extLst>
          </p:cNvPr>
          <p:cNvSpPr/>
          <p:nvPr/>
        </p:nvSpPr>
        <p:spPr>
          <a:xfrm>
            <a:off x="7175964" y="3155898"/>
            <a:ext cx="726388" cy="285219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22AD0DEB-87B5-488C-A870-A327BD372453}"/>
              </a:ext>
            </a:extLst>
          </p:cNvPr>
          <p:cNvSpPr/>
          <p:nvPr/>
        </p:nvSpPr>
        <p:spPr>
          <a:xfrm>
            <a:off x="7175964" y="2663204"/>
            <a:ext cx="726388" cy="285219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B0DB1D19-984B-4F83-8457-4CDFFD3EAA9B}"/>
              </a:ext>
            </a:extLst>
          </p:cNvPr>
          <p:cNvSpPr/>
          <p:nvPr/>
        </p:nvSpPr>
        <p:spPr>
          <a:xfrm>
            <a:off x="7175964" y="4080394"/>
            <a:ext cx="726388" cy="285219"/>
          </a:xfrm>
          <a:prstGeom prst="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F1E0B1C7-8C54-4120-971A-CDEEE5B2A0A5}"/>
              </a:ext>
            </a:extLst>
          </p:cNvPr>
          <p:cNvSpPr txBox="1"/>
          <p:nvPr/>
        </p:nvSpPr>
        <p:spPr>
          <a:xfrm>
            <a:off x="4613801" y="4582176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</a:rPr>
              <a:t>Time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969D165-30F0-4674-AB8E-495F16713FDD}"/>
              </a:ext>
            </a:extLst>
          </p:cNvPr>
          <p:cNvSpPr txBox="1"/>
          <p:nvPr/>
        </p:nvSpPr>
        <p:spPr>
          <a:xfrm>
            <a:off x="9981801" y="4581467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</a:rPr>
              <a:t>Time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3E27D9C-5830-4F7E-B421-2E6E38798E17}"/>
              </a:ext>
            </a:extLst>
          </p:cNvPr>
          <p:cNvSpPr txBox="1"/>
          <p:nvPr/>
        </p:nvSpPr>
        <p:spPr>
          <a:xfrm>
            <a:off x="862522" y="2147658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old" panose="00000800000000000000" pitchFamily="50" charset="0"/>
              </a:rPr>
              <a:t>Tests</a:t>
            </a:r>
            <a:endParaRPr lang="pl-PL">
              <a:solidFill>
                <a:srgbClr val="030FA0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2E9D5DF-4F39-4418-A73C-897782B43F0E}"/>
              </a:ext>
            </a:extLst>
          </p:cNvPr>
          <p:cNvSpPr txBox="1"/>
          <p:nvPr/>
        </p:nvSpPr>
        <p:spPr>
          <a:xfrm>
            <a:off x="6259383" y="2223323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old" panose="00000800000000000000" pitchFamily="50" charset="0"/>
              </a:rPr>
              <a:t>Tests</a:t>
            </a:r>
            <a:endParaRPr lang="pl-PL">
              <a:solidFill>
                <a:srgbClr val="030FA0"/>
              </a:solidFill>
              <a:latin typeface="Nordea Sans Large Bold" panose="00000800000000000000" pitchFamily="50" charset="0"/>
            </a:endParaRPr>
          </a:p>
        </p:txBody>
      </p: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4211ECE-B6A1-B77F-67DF-5CFB690BF1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33336E3-BD25-E937-77D9-2B3C0BCFF7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ADC549D0-A746-08D8-09E5-685275578D3A}"/>
              </a:ext>
            </a:extLst>
          </p:cNvPr>
          <p:cNvSpPr txBox="1">
            <a:spLocks/>
          </p:cNvSpPr>
          <p:nvPr/>
        </p:nvSpPr>
        <p:spPr>
          <a:xfrm>
            <a:off x="598715" y="365126"/>
            <a:ext cx="10515600" cy="81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Run in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parallel</a:t>
            </a:r>
            <a:endParaRPr lang="pl-PL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E12454-7134-4719-836A-6C65022A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</a:t>
            </a:r>
          </a:p>
        </p:txBody>
      </p:sp>
      <p:pic>
        <p:nvPicPr>
          <p:cNvPr id="4098" name="Picture 2" descr="Deploy Your Application on Kubernetes - Using .NET Core, Docker, and  Kubernetes Succinctly Ebook">
            <a:extLst>
              <a:ext uri="{FF2B5EF4-FFF2-40B4-BE49-F238E27FC236}">
                <a16:creationId xmlns:a16="http://schemas.microsoft.com/office/drawing/2014/main" id="{7E36B62C-ABB9-EFEB-CDB6-BB646B53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31" y="1690688"/>
            <a:ext cx="7540265" cy="479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6E94C0A-3334-A59F-C627-BFE55029C3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0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AABBB7F-6E89-4F1B-AD3B-DA4FCBB326ED}"/>
              </a:ext>
            </a:extLst>
          </p:cNvPr>
          <p:cNvSpPr/>
          <p:nvPr/>
        </p:nvSpPr>
        <p:spPr>
          <a:xfrm>
            <a:off x="1735472" y="2296383"/>
            <a:ext cx="1443606" cy="90601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1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308F8F1-B5E5-4CE3-8CF1-AD754826ACB6}"/>
              </a:ext>
            </a:extLst>
          </p:cNvPr>
          <p:cNvSpPr/>
          <p:nvPr/>
        </p:nvSpPr>
        <p:spPr>
          <a:xfrm>
            <a:off x="3807554" y="3429000"/>
            <a:ext cx="1443606" cy="90601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2</a:t>
            </a:r>
          </a:p>
        </p:txBody>
      </p:sp>
      <p:cxnSp>
        <p:nvCxnSpPr>
          <p:cNvPr id="7" name="Łącznik: łamany 6">
            <a:extLst>
              <a:ext uri="{FF2B5EF4-FFF2-40B4-BE49-F238E27FC236}">
                <a16:creationId xmlns:a16="http://schemas.microsoft.com/office/drawing/2014/main" id="{BBF6AB06-299F-4A79-BFE5-FEBD223C71F4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2792608" y="2867060"/>
            <a:ext cx="679612" cy="13502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1385022-28E9-4C10-8A4B-E0D24FE0FE2F}"/>
              </a:ext>
            </a:extLst>
          </p:cNvPr>
          <p:cNvSpPr txBox="1"/>
          <p:nvPr/>
        </p:nvSpPr>
        <p:spPr>
          <a:xfrm>
            <a:off x="2557768" y="3525524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latin typeface="Nordea Sans Large Bold" panose="00000800000000000000" pitchFamily="50" charset="0"/>
              </a:rPr>
              <a:t>extends</a:t>
            </a:r>
            <a:endParaRPr lang="pl-PL">
              <a:latin typeface="Nordea Sans Large Bold" panose="00000800000000000000" pitchFamily="50" charset="0"/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F4B71AA3-322B-40DC-8C67-3257CF9CEE27}"/>
              </a:ext>
            </a:extLst>
          </p:cNvPr>
          <p:cNvSpPr/>
          <p:nvPr/>
        </p:nvSpPr>
        <p:spPr>
          <a:xfrm>
            <a:off x="7693406" y="2296382"/>
            <a:ext cx="1443606" cy="90601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2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4DF5E20-D2EC-498E-B488-024B4CB5C34A}"/>
              </a:ext>
            </a:extLst>
          </p:cNvPr>
          <p:cNvSpPr/>
          <p:nvPr/>
        </p:nvSpPr>
        <p:spPr>
          <a:xfrm>
            <a:off x="7693406" y="3846198"/>
            <a:ext cx="1443606" cy="90601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1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68E132C-725B-4083-9A75-DB82AA46FCC1}"/>
              </a:ext>
            </a:extLst>
          </p:cNvPr>
          <p:cNvCxnSpPr/>
          <p:nvPr/>
        </p:nvCxnSpPr>
        <p:spPr>
          <a:xfrm>
            <a:off x="6324600" y="1893798"/>
            <a:ext cx="0" cy="344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EE699929-7A5B-722E-CA41-086EF97E28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56CADBDC-60D8-72DF-5294-D308EFACDD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9CD01621-B31A-8846-8694-BFC35BDE172B}"/>
              </a:ext>
            </a:extLst>
          </p:cNvPr>
          <p:cNvSpPr txBox="1">
            <a:spLocks/>
          </p:cNvSpPr>
          <p:nvPr/>
        </p:nvSpPr>
        <p:spPr>
          <a:xfrm>
            <a:off x="598715" y="365126"/>
            <a:ext cx="10515600" cy="81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Test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independencies</a:t>
            </a:r>
            <a:endParaRPr lang="pl-PL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7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520A6D-2890-4BE2-B8C5-1FBF003A4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EC18F-EDB6-4019-8F4B-7D081500B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2095" y="6022531"/>
            <a:ext cx="1517519" cy="31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AD3E-790E-40E2-8DF5-A7CCD33704BA}"/>
              </a:ext>
            </a:extLst>
          </p:cNvPr>
          <p:cNvSpPr txBox="1"/>
          <p:nvPr/>
        </p:nvSpPr>
        <p:spPr>
          <a:xfrm>
            <a:off x="845610" y="4974138"/>
            <a:ext cx="7013876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pl-PL" sz="5400" err="1">
                <a:solidFill>
                  <a:schemeClr val="bg1"/>
                </a:solidFill>
                <a:latin typeface="Nordea Sans Large Bold" panose="00000800000000000000" pitchFamily="50" charset="0"/>
              </a:rPr>
              <a:t>Sensitive</a:t>
            </a:r>
            <a:r>
              <a:rPr lang="pl-PL" sz="5400">
                <a:solidFill>
                  <a:schemeClr val="bg1"/>
                </a:solidFill>
                <a:latin typeface="Nordea Sans Large Bold" panose="00000800000000000000" pitchFamily="50" charset="0"/>
              </a:rPr>
              <a:t> data</a:t>
            </a:r>
            <a:endParaRPr lang="en-GB" sz="54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A5BACD-C0C6-CEAB-7F6D-9E1F389C7158}"/>
              </a:ext>
            </a:extLst>
          </p:cNvPr>
          <p:cNvSpPr/>
          <p:nvPr/>
        </p:nvSpPr>
        <p:spPr>
          <a:xfrm>
            <a:off x="3496507" y="-636963"/>
            <a:ext cx="4494445" cy="439694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1E5F84-4EF5-3784-70AA-CF7429D8CE20}"/>
              </a:ext>
            </a:extLst>
          </p:cNvPr>
          <p:cNvSpPr/>
          <p:nvPr/>
        </p:nvSpPr>
        <p:spPr>
          <a:xfrm>
            <a:off x="7766002" y="2216577"/>
            <a:ext cx="5488761" cy="5278386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51F7B-2545-2FC3-EBD5-29934789B230}"/>
              </a:ext>
            </a:extLst>
          </p:cNvPr>
          <p:cNvSpPr txBox="1"/>
          <p:nvPr/>
        </p:nvSpPr>
        <p:spPr>
          <a:xfrm>
            <a:off x="8426824" y="3949724"/>
            <a:ext cx="4167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3200">
                <a:latin typeface="Nordea Sans Large Bold" panose="00000800000000000000" pitchFamily="50" charset="0"/>
              </a:rPr>
              <a:t>Inject into environment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A6703-BD70-9493-1EC1-589DE623A515}"/>
              </a:ext>
            </a:extLst>
          </p:cNvPr>
          <p:cNvSpPr txBox="1"/>
          <p:nvPr/>
        </p:nvSpPr>
        <p:spPr>
          <a:xfrm>
            <a:off x="4121299" y="1081593"/>
            <a:ext cx="4167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3200">
                <a:latin typeface="Nordea Sans Large Bold" panose="00000800000000000000" pitchFamily="50" charset="0"/>
              </a:rPr>
              <a:t>No hardcode</a:t>
            </a:r>
            <a:br>
              <a:rPr lang="pl-PL" sz="3200">
                <a:latin typeface="Nordea Sans Large Bold" panose="00000800000000000000" pitchFamily="50" charset="0"/>
              </a:rPr>
            </a:br>
            <a:r>
              <a:rPr lang="en-US" sz="3200">
                <a:latin typeface="Nordea Sans Large Bold" panose="00000800000000000000" pitchFamily="50" charset="0"/>
              </a:rPr>
              <a:t>of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404289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16F5E7-5312-4093-9FE8-3433A16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3CF4-C4A4-48EC-8515-2C7C31E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r="2661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881C15E-DA48-41E3-BBB6-CAED5F6DD1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1908903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8A2B181-321E-F610-C660-0505326A21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8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5" name="Rectangle 1946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</p:txBody>
      </p:sp>
      <p:pic>
        <p:nvPicPr>
          <p:cNvPr id="19458" name="Picture 2" descr="Docker. Praktyczne zastosowania Karl Matthias, Sean P. Kane - okładka książki">
            <a:extLst>
              <a:ext uri="{FF2B5EF4-FFF2-40B4-BE49-F238E27FC236}">
                <a16:creationId xmlns:a16="http://schemas.microsoft.com/office/drawing/2014/main" id="{5AECA026-575E-9929-D06E-53504018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45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1" name="Rectangle 1844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endParaRPr lang="pl-PL" sz="2000" dirty="0">
              <a:solidFill>
                <a:srgbClr val="595959"/>
              </a:solidFill>
            </a:endParaRPr>
          </a:p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endParaRPr lang="pl-PL" sz="2000" dirty="0">
              <a:solidFill>
                <a:srgbClr val="595959"/>
              </a:solidFill>
            </a:endParaRPr>
          </a:p>
        </p:txBody>
      </p:sp>
      <p:pic>
        <p:nvPicPr>
          <p:cNvPr id="18434" name="Picture 2" descr="Kubernetes. Tworzenie niezawodnych systemów rozproszonych. Wydanie II Brendan Burns, Joe Beda, Kelsey Hightower - okładka książki">
            <a:extLst>
              <a:ext uri="{FF2B5EF4-FFF2-40B4-BE49-F238E27FC236}">
                <a16:creationId xmlns:a16="http://schemas.microsoft.com/office/drawing/2014/main" id="{6AE5A0F8-9D72-41FE-7B98-BCA60049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54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Chaos Engineering</a:t>
            </a:r>
          </a:p>
        </p:txBody>
      </p:sp>
      <p:pic>
        <p:nvPicPr>
          <p:cNvPr id="20482" name="Picture 2" descr="Chaos Engineering. System Resiliency in Practice Casey Rosenthal, Nora Jones - okładka książki">
            <a:extLst>
              <a:ext uri="{FF2B5EF4-FFF2-40B4-BE49-F238E27FC236}">
                <a16:creationId xmlns:a16="http://schemas.microsoft.com/office/drawing/2014/main" id="{794FA794-D3CA-5F07-06BD-B9842BC8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3" name="Rectangle 2151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r>
              <a:rPr lang="pl-PL" sz="2000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Chaos Engineering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testów </a:t>
            </a:r>
            <a:r>
              <a:rPr lang="pl-PL" sz="2000">
                <a:solidFill>
                  <a:srgbClr val="595959"/>
                </a:solidFill>
              </a:rPr>
              <a:t>fullstack</a:t>
            </a:r>
            <a:endParaRPr lang="pl-PL" sz="2000" dirty="0">
              <a:solidFill>
                <a:srgbClr val="595959"/>
              </a:solidFill>
            </a:endParaRPr>
          </a:p>
        </p:txBody>
      </p:sp>
      <p:pic>
        <p:nvPicPr>
          <p:cNvPr id="21506" name="Picture 2" descr="Full Stack Testing Gayathri Mohan - okładka książki">
            <a:extLst>
              <a:ext uri="{FF2B5EF4-FFF2-40B4-BE49-F238E27FC236}">
                <a16:creationId xmlns:a16="http://schemas.microsoft.com/office/drawing/2014/main" id="{56CEC862-C0CB-576B-FA4C-8D697A84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76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08" y="572678"/>
            <a:ext cx="6076113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 dirty="0">
                <a:solidFill>
                  <a:srgbClr val="595959"/>
                </a:solidFill>
              </a:rPr>
              <a:t>Środowisko do trenowania </a:t>
            </a:r>
          </a:p>
        </p:txBody>
      </p:sp>
      <p:pic>
        <p:nvPicPr>
          <p:cNvPr id="22530" name="Picture 2" descr="Minikube – lokalny klaster Kubernetes – CodeCouple.pl">
            <a:extLst>
              <a:ext uri="{FF2B5EF4-FFF2-40B4-BE49-F238E27FC236}">
                <a16:creationId xmlns:a16="http://schemas.microsoft.com/office/drawing/2014/main" id="{E66588FA-C3E0-3832-A6FA-71552ECC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88" y="3031569"/>
            <a:ext cx="5359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89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D7692AF-48D4-7A74-89F6-7B9739BB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Środowisko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treningowe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3561" name="Freeform: Shape 23560">
            <a:extLst>
              <a:ext uri="{FF2B5EF4-FFF2-40B4-BE49-F238E27FC236}">
                <a16:creationId xmlns:a16="http://schemas.microsoft.com/office/drawing/2014/main" id="{903CE7F4-D1BB-4A5B-8E96-91517764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13EBAEB-1D1F-3B64-9645-6D842175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982603"/>
            <a:ext cx="10905064" cy="24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90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F0E11C3-202A-82DC-63E5-F58E9E30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4858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Dziękuję za uwagę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8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8F9EE-7051-6089-5669-5098CC8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 czego służy K8S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B0BD1DD-2E80-5DB7-A332-83B04B1C84AA}"/>
              </a:ext>
            </a:extLst>
          </p:cNvPr>
          <p:cNvSpPr txBox="1"/>
          <p:nvPr/>
        </p:nvSpPr>
        <p:spPr>
          <a:xfrm>
            <a:off x="1432874" y="2397948"/>
            <a:ext cx="85312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… </a:t>
            </a:r>
            <a:r>
              <a:rPr lang="pl-PL" sz="3200" b="0" i="0" dirty="0" err="1">
                <a:solidFill>
                  <a:srgbClr val="202124"/>
                </a:solidFill>
                <a:effectLst/>
                <a:latin typeface="Google Sans"/>
              </a:rPr>
              <a:t>Kubernetes</a:t>
            </a:r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 to </a:t>
            </a:r>
            <a:r>
              <a:rPr lang="pl-PL" sz="3200" b="0" i="0" dirty="0">
                <a:solidFill>
                  <a:srgbClr val="040C28"/>
                </a:solidFill>
                <a:effectLst/>
                <a:latin typeface="Google Sans"/>
              </a:rPr>
              <a:t>platforma open </a:t>
            </a:r>
            <a:r>
              <a:rPr lang="pl-PL" sz="3200" b="0" i="0" dirty="0" err="1">
                <a:solidFill>
                  <a:srgbClr val="040C28"/>
                </a:solidFill>
                <a:effectLst/>
                <a:latin typeface="Google Sans"/>
              </a:rPr>
              <a:t>source</a:t>
            </a:r>
            <a:r>
              <a:rPr lang="pl-PL" sz="3200" b="0" i="0" dirty="0">
                <a:solidFill>
                  <a:srgbClr val="040C28"/>
                </a:solidFill>
                <a:effectLst/>
                <a:latin typeface="Google Sans"/>
              </a:rPr>
              <a:t> do zarządzania klasterami skonteneryzowanych aplikacji i usług</a:t>
            </a:r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, którą często określa się mianem „systemu operacyjnego dla chmury” …</a:t>
            </a:r>
            <a:endParaRPr lang="pl-PL" sz="3200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1EF6A05-EF2B-30FE-7D5C-B212CE246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2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a 12">
            <a:extLst>
              <a:ext uri="{FF2B5EF4-FFF2-40B4-BE49-F238E27FC236}">
                <a16:creationId xmlns:a16="http://schemas.microsoft.com/office/drawing/2014/main" id="{CF7C7A6D-E648-DD82-8036-CE694248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292" y="1591223"/>
            <a:ext cx="9970167" cy="3675554"/>
          </a:xfrm>
          <a:prstGeom prst="rect">
            <a:avLst/>
          </a:prstGeom>
        </p:spPr>
      </p:pic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A5E7362-9C7B-BB95-19EB-7B984BE381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9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263423-79D5-6420-63FD-BF25A34B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Jak działa K8S</a:t>
            </a:r>
          </a:p>
        </p:txBody>
      </p:sp>
      <p:pic>
        <p:nvPicPr>
          <p:cNvPr id="6" name="Multimedia online 5" descr="Atlas | Partners in Parkour">
            <a:hlinkClick r:id="" action="ppaction://media"/>
            <a:extLst>
              <a:ext uri="{FF2B5EF4-FFF2-40B4-BE49-F238E27FC236}">
                <a16:creationId xmlns:a16="http://schemas.microsoft.com/office/drawing/2014/main" id="{6085105E-0A62-115C-6BF3-7F547D6704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1234" y="2984369"/>
            <a:ext cx="5828261" cy="3292967"/>
          </a:xfrm>
          <a:prstGeom prst="rect">
            <a:avLst/>
          </a:prstGeom>
        </p:spPr>
      </p:pic>
      <p:pic>
        <p:nvPicPr>
          <p:cNvPr id="6146" name="Picture 2" descr="Najbardziej zaawansowane roboty na świecie - Boston Dynamics - Atlas">
            <a:extLst>
              <a:ext uri="{FF2B5EF4-FFF2-40B4-BE49-F238E27FC236}">
                <a16:creationId xmlns:a16="http://schemas.microsoft.com/office/drawing/2014/main" id="{22ED725C-EBEC-F46E-EF93-6353DE7E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173788"/>
            <a:ext cx="5828261" cy="291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B32540B-1D2C-8904-6D03-D722CC63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l-PL" sz="4000"/>
              <a:t>Wyzwania związane z K8S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3DA847-2B2D-489D-6A1B-8C1DB635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Stabilność </a:t>
            </a:r>
          </a:p>
          <a:p>
            <a:pPr marL="0" indent="0">
              <a:buNone/>
            </a:pPr>
            <a:r>
              <a:rPr lang="pl-PL" sz="2000" dirty="0"/>
              <a:t>Balans</a:t>
            </a:r>
          </a:p>
          <a:p>
            <a:pPr marL="0" indent="0">
              <a:buNone/>
            </a:pPr>
            <a:r>
              <a:rPr lang="pl-PL" sz="2000" dirty="0"/>
              <a:t>Niezawodność</a:t>
            </a:r>
          </a:p>
          <a:p>
            <a:pPr marL="0" indent="0">
              <a:buNone/>
            </a:pPr>
            <a:r>
              <a:rPr lang="pl-PL" sz="2000" dirty="0"/>
              <a:t>Obserwowalność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 </a:t>
            </a:r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5" name="Picture 4" descr="Balansowanie kamieni na drewnie">
            <a:extLst>
              <a:ext uri="{FF2B5EF4-FFF2-40B4-BE49-F238E27FC236}">
                <a16:creationId xmlns:a16="http://schemas.microsoft.com/office/drawing/2014/main" id="{9C916A8C-7220-4348-E788-263A37538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3" r="9223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5DC1212-87B0-498C-B82C-8B61FE97D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586</Words>
  <Application>Microsoft Macintosh PowerPoint</Application>
  <PresentationFormat>Panoramiczny</PresentationFormat>
  <Paragraphs>265</Paragraphs>
  <Slides>59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Google Sans</vt:lpstr>
      <vt:lpstr>Nordea Sans Large Black</vt:lpstr>
      <vt:lpstr>Nordea Sans Large Bold</vt:lpstr>
      <vt:lpstr>open sans</vt:lpstr>
      <vt:lpstr>sohne</vt:lpstr>
      <vt:lpstr>Ubuntu</vt:lpstr>
      <vt:lpstr>Motyw pakietu Office</vt:lpstr>
      <vt:lpstr>Testowanie w  środowisku K8S</vt:lpstr>
      <vt:lpstr>Prezentacja programu PowerPoint</vt:lpstr>
      <vt:lpstr>Zanim zaczniemy kilka podstaw </vt:lpstr>
      <vt:lpstr>Zanim zaczniemy kilka podstaw</vt:lpstr>
      <vt:lpstr>Zanim zaczniemy kilka podstaw</vt:lpstr>
      <vt:lpstr>Do czego służy K8S</vt:lpstr>
      <vt:lpstr>Prezentacja programu PowerPoint</vt:lpstr>
      <vt:lpstr>Jak działa K8S</vt:lpstr>
      <vt:lpstr>Wyzwania związane z K8S</vt:lpstr>
      <vt:lpstr>Chaos Engineering</vt:lpstr>
      <vt:lpstr>Prezentacja programu PowerPoint</vt:lpstr>
      <vt:lpstr>Proces </vt:lpstr>
      <vt:lpstr>Pytanie</vt:lpstr>
      <vt:lpstr>Hipoteza</vt:lpstr>
      <vt:lpstr>Eksperyment</vt:lpstr>
      <vt:lpstr>Przykłady </vt:lpstr>
      <vt:lpstr>Przykłady</vt:lpstr>
      <vt:lpstr>Przykłady</vt:lpstr>
      <vt:lpstr>Przykłady - inne</vt:lpstr>
      <vt:lpstr>Zmiana tematu  </vt:lpstr>
      <vt:lpstr>Piramida testów</vt:lpstr>
      <vt:lpstr>Piramida testów</vt:lpstr>
      <vt:lpstr>Prezentacja programu PowerPoint</vt:lpstr>
      <vt:lpstr>Prezentacja programu PowerPoint</vt:lpstr>
      <vt:lpstr>60% defektów na produkcji stanowi integracja </vt:lpstr>
      <vt:lpstr>Jakie to są defekty</vt:lpstr>
      <vt:lpstr>Testowanie mikro-serwisów w K8S</vt:lpstr>
      <vt:lpstr>Contract Testing</vt:lpstr>
      <vt:lpstr>Architektura</vt:lpstr>
      <vt:lpstr>Contract Testing</vt:lpstr>
      <vt:lpstr>Prezentacja programu PowerPoint</vt:lpstr>
      <vt:lpstr>Testowanie integracji w K8S</vt:lpstr>
      <vt:lpstr>Testowanie integracji  w K8S</vt:lpstr>
      <vt:lpstr>Continuous Testing </vt:lpstr>
      <vt:lpstr>Prezentacja programu PowerPoint</vt:lpstr>
      <vt:lpstr>Prezentacja programu PowerPoint</vt:lpstr>
      <vt:lpstr>Deployment time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Continuous Testing </vt:lpstr>
      <vt:lpstr>Prezentacja programu PowerPoint</vt:lpstr>
      <vt:lpstr>Shorten execution time</vt:lpstr>
      <vt:lpstr>Prezentacja programu PowerPoint</vt:lpstr>
      <vt:lpstr>Shorten execution time</vt:lpstr>
      <vt:lpstr>Prezentacja programu PowerPoint</vt:lpstr>
      <vt:lpstr>Prezentacja programu PowerPoint</vt:lpstr>
      <vt:lpstr>Prezentacja programu PowerPoint</vt:lpstr>
      <vt:lpstr>Continuous Testing </vt:lpstr>
      <vt:lpstr>Potrzebne umiejętności</vt:lpstr>
      <vt:lpstr>Potrzebne umiejętności</vt:lpstr>
      <vt:lpstr>Potrzebne umiejętności</vt:lpstr>
      <vt:lpstr>Potrzebne umiejętności</vt:lpstr>
      <vt:lpstr>Środowisko do trenowania </vt:lpstr>
      <vt:lpstr>Środowisko treningowe </vt:lpstr>
      <vt:lpstr>Dziękuję za uwagę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Testowanie w  środowisku K8S</dc:title>
  <dc:creator>Jakub Gajda</dc:creator>
  <cp:lastModifiedBy>Jakub Gajda</cp:lastModifiedBy>
  <cp:revision>1</cp:revision>
  <dcterms:created xsi:type="dcterms:W3CDTF">2023-05-14T07:57:30Z</dcterms:created>
  <dcterms:modified xsi:type="dcterms:W3CDTF">2023-05-16T09:04:06Z</dcterms:modified>
</cp:coreProperties>
</file>